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56" r:id="rId3"/>
    <p:sldId id="265" r:id="rId4"/>
    <p:sldId id="266" r:id="rId5"/>
    <p:sldId id="268" r:id="rId6"/>
    <p:sldId id="269" r:id="rId7"/>
    <p:sldId id="270" r:id="rId8"/>
    <p:sldId id="267" r:id="rId9"/>
    <p:sldId id="257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7" autoAdjust="0"/>
    <p:restoredTop sz="94660"/>
  </p:normalViewPr>
  <p:slideViewPr>
    <p:cSldViewPr>
      <p:cViewPr varScale="1">
        <p:scale>
          <a:sx n="97" d="100"/>
          <a:sy n="97" d="100"/>
        </p:scale>
        <p:origin x="-112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3E5F3-68D7-4894-B02B-23532546DE99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5DA80194-6301-487B-B63F-32F2E03D7BB3}">
      <dgm:prSet phldrT="[Testo]" custT="1"/>
      <dgm:spPr/>
      <dgm:t>
        <a:bodyPr/>
        <a:lstStyle/>
        <a:p>
          <a:r>
            <a:rPr lang="it-IT" sz="2000" dirty="0" smtClean="0"/>
            <a:t>Indicazioni Nazionali</a:t>
          </a:r>
          <a:endParaRPr lang="it-IT" sz="2000" dirty="0"/>
        </a:p>
      </dgm:t>
    </dgm:pt>
    <dgm:pt modelId="{A94FF49B-E31B-4078-B102-37421888BBD9}" type="parTrans" cxnId="{D2532B95-4F71-43F2-85E5-3C4A75358431}">
      <dgm:prSet/>
      <dgm:spPr/>
      <dgm:t>
        <a:bodyPr/>
        <a:lstStyle/>
        <a:p>
          <a:endParaRPr lang="it-IT"/>
        </a:p>
      </dgm:t>
    </dgm:pt>
    <dgm:pt modelId="{830C9524-F461-4FE6-9BAE-2BA9EDE24B55}" type="sibTrans" cxnId="{D2532B95-4F71-43F2-85E5-3C4A75358431}">
      <dgm:prSet/>
      <dgm:spPr/>
      <dgm:t>
        <a:bodyPr/>
        <a:lstStyle/>
        <a:p>
          <a:endParaRPr lang="it-IT"/>
        </a:p>
      </dgm:t>
    </dgm:pt>
    <dgm:pt modelId="{83F528A6-4FB4-405B-9500-F030E63E079D}">
      <dgm:prSet phldrT="[Testo]"/>
      <dgm:spPr/>
      <dgm:t>
        <a:bodyPr/>
        <a:lstStyle/>
        <a:p>
          <a:r>
            <a:rPr lang="it-IT" b="1" dirty="0" smtClean="0">
              <a:solidFill>
                <a:srgbClr val="C00000"/>
              </a:solidFill>
            </a:rPr>
            <a:t>Padronanza</a:t>
          </a:r>
          <a:r>
            <a:rPr lang="it-IT" dirty="0" smtClean="0"/>
            <a:t> degli strumenti</a:t>
          </a:r>
          <a:endParaRPr lang="it-IT" dirty="0"/>
        </a:p>
      </dgm:t>
    </dgm:pt>
    <dgm:pt modelId="{DEAD590A-71FE-43EE-8950-575260135E23}" type="parTrans" cxnId="{FC80D9C1-A0B9-49E1-BAFD-E80D7477F39F}">
      <dgm:prSet/>
      <dgm:spPr/>
      <dgm:t>
        <a:bodyPr/>
        <a:lstStyle/>
        <a:p>
          <a:endParaRPr lang="it-IT"/>
        </a:p>
      </dgm:t>
    </dgm:pt>
    <dgm:pt modelId="{4102780F-6067-4F55-AEB7-807CBE78E7BA}" type="sibTrans" cxnId="{FC80D9C1-A0B9-49E1-BAFD-E80D7477F39F}">
      <dgm:prSet/>
      <dgm:spPr/>
      <dgm:t>
        <a:bodyPr/>
        <a:lstStyle/>
        <a:p>
          <a:endParaRPr lang="it-IT"/>
        </a:p>
      </dgm:t>
    </dgm:pt>
    <dgm:pt modelId="{7B1B9FFC-7757-4EF9-8A0B-A82DF685E591}">
      <dgm:prSet phldrT="[Testo]" custT="1"/>
      <dgm:spPr/>
      <dgm:t>
        <a:bodyPr/>
        <a:lstStyle/>
        <a:p>
          <a:r>
            <a:rPr lang="it-IT" sz="1800" dirty="0" smtClean="0"/>
            <a:t>Raccomandazione </a:t>
          </a:r>
        </a:p>
        <a:p>
          <a:r>
            <a:rPr lang="it-IT" sz="1800" dirty="0" smtClean="0"/>
            <a:t>Europea</a:t>
          </a:r>
          <a:endParaRPr lang="it-IT" sz="1800" dirty="0"/>
        </a:p>
      </dgm:t>
    </dgm:pt>
    <dgm:pt modelId="{74995B11-7787-4745-969A-7BAF1130EF76}" type="parTrans" cxnId="{EE11275D-70CF-45BD-9CD8-D72325EB1DF3}">
      <dgm:prSet/>
      <dgm:spPr/>
      <dgm:t>
        <a:bodyPr/>
        <a:lstStyle/>
        <a:p>
          <a:endParaRPr lang="it-IT"/>
        </a:p>
      </dgm:t>
    </dgm:pt>
    <dgm:pt modelId="{7B2A0E96-8E88-4DB6-BC9A-E66F672B33F7}" type="sibTrans" cxnId="{EE11275D-70CF-45BD-9CD8-D72325EB1DF3}">
      <dgm:prSet/>
      <dgm:spPr/>
      <dgm:t>
        <a:bodyPr/>
        <a:lstStyle/>
        <a:p>
          <a:endParaRPr lang="it-IT"/>
        </a:p>
      </dgm:t>
    </dgm:pt>
    <dgm:pt modelId="{6301F465-0095-44EB-AE11-023F985AB8DE}">
      <dgm:prSet phldrT="[Testo]"/>
      <dgm:spPr/>
      <dgm:t>
        <a:bodyPr/>
        <a:lstStyle/>
        <a:p>
          <a:r>
            <a:rPr lang="it-IT" dirty="0" smtClean="0"/>
            <a:t>Tra le 8 </a:t>
          </a:r>
          <a:r>
            <a:rPr lang="it-IT" b="0" dirty="0" smtClean="0">
              <a:solidFill>
                <a:schemeClr val="tx1"/>
              </a:solidFill>
            </a:rPr>
            <a:t>Competenze Chiave </a:t>
          </a:r>
          <a:r>
            <a:rPr lang="it-IT" b="1" dirty="0" smtClean="0">
              <a:solidFill>
                <a:srgbClr val="C00000"/>
              </a:solidFill>
            </a:rPr>
            <a:t>Competenza digitale</a:t>
          </a:r>
          <a:r>
            <a:rPr lang="it-IT" dirty="0" smtClean="0"/>
            <a:t>: dimistichezza e spirito critico</a:t>
          </a:r>
          <a:endParaRPr lang="it-IT" dirty="0"/>
        </a:p>
      </dgm:t>
    </dgm:pt>
    <dgm:pt modelId="{DE20FB50-A3B5-409F-9076-08194D5D54BE}" type="parTrans" cxnId="{3430CC39-7A9A-4A14-9312-1EFD3AE806CC}">
      <dgm:prSet/>
      <dgm:spPr/>
      <dgm:t>
        <a:bodyPr/>
        <a:lstStyle/>
        <a:p>
          <a:endParaRPr lang="it-IT"/>
        </a:p>
      </dgm:t>
    </dgm:pt>
    <dgm:pt modelId="{74509D54-DAE2-4C2D-8F9D-C979EE623829}" type="sibTrans" cxnId="{3430CC39-7A9A-4A14-9312-1EFD3AE806CC}">
      <dgm:prSet/>
      <dgm:spPr/>
      <dgm:t>
        <a:bodyPr/>
        <a:lstStyle/>
        <a:p>
          <a:endParaRPr lang="it-IT"/>
        </a:p>
      </dgm:t>
    </dgm:pt>
    <dgm:pt modelId="{D8D2FEDE-BB71-400E-8E41-FA7DEE49FD9C}">
      <dgm:prSet phldrT="[Testo]" custT="1"/>
      <dgm:spPr/>
      <dgm:t>
        <a:bodyPr/>
        <a:lstStyle/>
        <a:p>
          <a:r>
            <a:rPr lang="it-IT" sz="2000" b="1" dirty="0" smtClean="0"/>
            <a:t>UNESCO</a:t>
          </a:r>
          <a:endParaRPr lang="it-IT" sz="2000" b="1" dirty="0"/>
        </a:p>
      </dgm:t>
    </dgm:pt>
    <dgm:pt modelId="{90F3EFFB-00D8-4BCB-B082-A23AB0CB5DA4}" type="parTrans" cxnId="{4D6D36EB-3DC9-4D6E-8DB8-2339EF8C0BFF}">
      <dgm:prSet/>
      <dgm:spPr/>
      <dgm:t>
        <a:bodyPr/>
        <a:lstStyle/>
        <a:p>
          <a:endParaRPr lang="it-IT"/>
        </a:p>
      </dgm:t>
    </dgm:pt>
    <dgm:pt modelId="{8FB6F52D-0526-4A8D-B58F-29CA52B70A1D}" type="sibTrans" cxnId="{4D6D36EB-3DC9-4D6E-8DB8-2339EF8C0BFF}">
      <dgm:prSet/>
      <dgm:spPr/>
      <dgm:t>
        <a:bodyPr/>
        <a:lstStyle/>
        <a:p>
          <a:endParaRPr lang="it-IT"/>
        </a:p>
      </dgm:t>
    </dgm:pt>
    <dgm:pt modelId="{D11E52FB-ED73-4647-BE65-0C10E489622F}">
      <dgm:prSet phldrT="[Testo]"/>
      <dgm:spPr/>
      <dgm:t>
        <a:bodyPr/>
        <a:lstStyle/>
        <a:p>
          <a:pPr algn="l"/>
          <a:r>
            <a:rPr lang="it-IT" dirty="0" smtClean="0"/>
            <a:t>Information Literacy: fare uso efficace ed </a:t>
          </a:r>
          <a:r>
            <a:rPr lang="it-IT" b="1" dirty="0" smtClean="0">
              <a:solidFill>
                <a:srgbClr val="C00000"/>
              </a:solidFill>
            </a:rPr>
            <a:t>eticamente corretto</a:t>
          </a:r>
          <a:endParaRPr lang="it-IT" b="1" dirty="0">
            <a:solidFill>
              <a:srgbClr val="C00000"/>
            </a:solidFill>
          </a:endParaRPr>
        </a:p>
      </dgm:t>
    </dgm:pt>
    <dgm:pt modelId="{83415FFB-F027-45DA-955E-F69AB52A6658}" type="parTrans" cxnId="{6629933C-A7BD-4B73-86BA-159113EBC8D3}">
      <dgm:prSet/>
      <dgm:spPr/>
      <dgm:t>
        <a:bodyPr/>
        <a:lstStyle/>
        <a:p>
          <a:endParaRPr lang="it-IT"/>
        </a:p>
      </dgm:t>
    </dgm:pt>
    <dgm:pt modelId="{D377097C-116E-4C75-81F4-4B0DFFE0C44A}" type="sibTrans" cxnId="{6629933C-A7BD-4B73-86BA-159113EBC8D3}">
      <dgm:prSet/>
      <dgm:spPr/>
      <dgm:t>
        <a:bodyPr/>
        <a:lstStyle/>
        <a:p>
          <a:endParaRPr lang="it-IT"/>
        </a:p>
      </dgm:t>
    </dgm:pt>
    <dgm:pt modelId="{F6B4A1A6-455C-4AE1-81EB-19BD71FDE28D}">
      <dgm:prSet phldrT="[Testo]"/>
      <dgm:spPr/>
      <dgm:t>
        <a:bodyPr/>
        <a:lstStyle/>
        <a:p>
          <a:r>
            <a:rPr lang="it-IT" b="1" dirty="0" smtClean="0">
              <a:solidFill>
                <a:srgbClr val="C00000"/>
              </a:solidFill>
            </a:rPr>
            <a:t>Atteggiamento critico</a:t>
          </a:r>
          <a:endParaRPr lang="it-IT" b="1" dirty="0">
            <a:solidFill>
              <a:srgbClr val="C00000"/>
            </a:solidFill>
          </a:endParaRPr>
        </a:p>
      </dgm:t>
    </dgm:pt>
    <dgm:pt modelId="{47BD99BE-DE36-45E4-917B-80FCBF2FD319}" type="parTrans" cxnId="{6230D632-B0BC-410A-BD76-B205334AF55B}">
      <dgm:prSet/>
      <dgm:spPr/>
      <dgm:t>
        <a:bodyPr/>
        <a:lstStyle/>
        <a:p>
          <a:endParaRPr lang="it-IT"/>
        </a:p>
      </dgm:t>
    </dgm:pt>
    <dgm:pt modelId="{87943ADC-146F-4512-8AEC-A300942D9CA7}" type="sibTrans" cxnId="{6230D632-B0BC-410A-BD76-B205334AF55B}">
      <dgm:prSet/>
      <dgm:spPr/>
      <dgm:t>
        <a:bodyPr/>
        <a:lstStyle/>
        <a:p>
          <a:endParaRPr lang="it-IT"/>
        </a:p>
      </dgm:t>
    </dgm:pt>
    <dgm:pt modelId="{97138A6F-96E6-4471-9CB8-37AD3555B1B3}">
      <dgm:prSet phldrT="[Testo]"/>
      <dgm:spPr/>
      <dgm:t>
        <a:bodyPr/>
        <a:lstStyle/>
        <a:p>
          <a:r>
            <a:rPr lang="it-IT" b="1" dirty="0" smtClean="0">
              <a:solidFill>
                <a:srgbClr val="C00000"/>
              </a:solidFill>
            </a:rPr>
            <a:t>Maggiore consapevolezza </a:t>
          </a:r>
          <a:r>
            <a:rPr lang="it-IT" dirty="0" smtClean="0"/>
            <a:t>sugli effetti sociali e culturali e sulle conseguenze relazionali e psicologiche</a:t>
          </a:r>
          <a:endParaRPr lang="it-IT" dirty="0"/>
        </a:p>
      </dgm:t>
    </dgm:pt>
    <dgm:pt modelId="{A7144972-95CD-42D5-A879-CADC1B97550C}" type="parTrans" cxnId="{DCB6E9BA-2C51-4FA0-81E2-11FC13280270}">
      <dgm:prSet/>
      <dgm:spPr/>
      <dgm:t>
        <a:bodyPr/>
        <a:lstStyle/>
        <a:p>
          <a:endParaRPr lang="it-IT"/>
        </a:p>
      </dgm:t>
    </dgm:pt>
    <dgm:pt modelId="{D511A224-58FF-46A4-A6B8-B25AFF38BE28}" type="sibTrans" cxnId="{DCB6E9BA-2C51-4FA0-81E2-11FC13280270}">
      <dgm:prSet/>
      <dgm:spPr/>
      <dgm:t>
        <a:bodyPr/>
        <a:lstStyle/>
        <a:p>
          <a:endParaRPr lang="it-IT"/>
        </a:p>
      </dgm:t>
    </dgm:pt>
    <dgm:pt modelId="{154C264F-5E53-4D50-A79F-0403D8B36C5F}" type="pres">
      <dgm:prSet presAssocID="{45B3E5F3-68D7-4894-B02B-23532546DE9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DB1404F-3BFC-4E96-878B-F5D98BCC3A2E}" type="pres">
      <dgm:prSet presAssocID="{5DA80194-6301-487B-B63F-32F2E03D7BB3}" presName="composite" presStyleCnt="0"/>
      <dgm:spPr/>
    </dgm:pt>
    <dgm:pt modelId="{B9E35D3E-132F-4259-8266-05EB97B1F85C}" type="pres">
      <dgm:prSet presAssocID="{5DA80194-6301-487B-B63F-32F2E03D7BB3}" presName="bentUpArrow1" presStyleLbl="alignImgPlace1" presStyleIdx="0" presStyleCnt="2"/>
      <dgm:spPr/>
    </dgm:pt>
    <dgm:pt modelId="{CC2437C1-EF62-4062-9E79-8B80A71E8249}" type="pres">
      <dgm:prSet presAssocID="{5DA80194-6301-487B-B63F-32F2E03D7BB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CAD296-42E6-4317-910D-35CBE999FE25}" type="pres">
      <dgm:prSet presAssocID="{5DA80194-6301-487B-B63F-32F2E03D7BB3}" presName="ChildText" presStyleLbl="revTx" presStyleIdx="0" presStyleCnt="3" custScaleX="295951" custLinFactX="6547" custLinFactNeighborX="100000" custLinFactNeighborY="-163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65FFEE-B2C3-49C5-9DD4-1C012BA8B86F}" type="pres">
      <dgm:prSet presAssocID="{830C9524-F461-4FE6-9BAE-2BA9EDE24B55}" presName="sibTrans" presStyleCnt="0"/>
      <dgm:spPr/>
    </dgm:pt>
    <dgm:pt modelId="{AD881E40-2110-418C-9A02-AA2DACB27537}" type="pres">
      <dgm:prSet presAssocID="{7B1B9FFC-7757-4EF9-8A0B-A82DF685E591}" presName="composite" presStyleCnt="0"/>
      <dgm:spPr/>
    </dgm:pt>
    <dgm:pt modelId="{946B0458-0F41-47CC-AE94-A19413548991}" type="pres">
      <dgm:prSet presAssocID="{7B1B9FFC-7757-4EF9-8A0B-A82DF685E591}" presName="bentUpArrow1" presStyleLbl="alignImgPlace1" presStyleIdx="1" presStyleCnt="2" custLinFactNeighborX="-31939" custLinFactNeighborY="14855"/>
      <dgm:spPr/>
    </dgm:pt>
    <dgm:pt modelId="{8DF3CCD8-5DDF-4017-8E38-25CA2A97DD93}" type="pres">
      <dgm:prSet presAssocID="{7B1B9FFC-7757-4EF9-8A0B-A82DF685E591}" presName="ParentText" presStyleLbl="node1" presStyleIdx="1" presStyleCnt="3" custLinFactNeighborX="-19658" custLinFactNeighborY="-123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F805D2-E426-41CE-83BE-702136757434}" type="pres">
      <dgm:prSet presAssocID="{7B1B9FFC-7757-4EF9-8A0B-A82DF685E591}" presName="ChildText" presStyleLbl="revTx" presStyleIdx="1" presStyleCnt="3" custScaleX="186842" custLinFactNeighborX="22206" custLinFactNeighborY="-35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C7425F-E1E6-4239-9F69-97342022676A}" type="pres">
      <dgm:prSet presAssocID="{7B2A0E96-8E88-4DB6-BC9A-E66F672B33F7}" presName="sibTrans" presStyleCnt="0"/>
      <dgm:spPr/>
    </dgm:pt>
    <dgm:pt modelId="{F83062B6-4550-4654-B8C4-53856CF37A83}" type="pres">
      <dgm:prSet presAssocID="{D8D2FEDE-BB71-400E-8E41-FA7DEE49FD9C}" presName="composite" presStyleCnt="0"/>
      <dgm:spPr/>
    </dgm:pt>
    <dgm:pt modelId="{4BEA7933-1EA4-4EE7-BE2A-855CE5D19B02}" type="pres">
      <dgm:prSet presAssocID="{D8D2FEDE-BB71-400E-8E41-FA7DEE49FD9C}" presName="ParentText" presStyleLbl="node1" presStyleIdx="2" presStyleCnt="3" custLinFactNeighborX="-59328" custLinFactNeighborY="37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78551B-8577-475C-B3F9-ABC3AB2ED994}" type="pres">
      <dgm:prSet presAssocID="{D8D2FEDE-BB71-400E-8E41-FA7DEE49FD9C}" presName="FinalChildText" presStyleLbl="revTx" presStyleIdx="2" presStyleCnt="3" custLinFactNeighborX="798" custLinFactNeighborY="-12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17B8F2F-F7AA-4CE9-8778-FCB9D04AC121}" type="presOf" srcId="{D8D2FEDE-BB71-400E-8E41-FA7DEE49FD9C}" destId="{4BEA7933-1EA4-4EE7-BE2A-855CE5D19B02}" srcOrd="0" destOrd="0" presId="urn:microsoft.com/office/officeart/2005/8/layout/StepDownProcess"/>
    <dgm:cxn modelId="{D2532B95-4F71-43F2-85E5-3C4A75358431}" srcId="{45B3E5F3-68D7-4894-B02B-23532546DE99}" destId="{5DA80194-6301-487B-B63F-32F2E03D7BB3}" srcOrd="0" destOrd="0" parTransId="{A94FF49B-E31B-4078-B102-37421888BBD9}" sibTransId="{830C9524-F461-4FE6-9BAE-2BA9EDE24B55}"/>
    <dgm:cxn modelId="{B50B0631-9951-412E-A431-E9C85B37793A}" type="presOf" srcId="{7B1B9FFC-7757-4EF9-8A0B-A82DF685E591}" destId="{8DF3CCD8-5DDF-4017-8E38-25CA2A97DD93}" srcOrd="0" destOrd="0" presId="urn:microsoft.com/office/officeart/2005/8/layout/StepDownProcess"/>
    <dgm:cxn modelId="{8968B76E-36D8-46DE-B1B5-027158708CA0}" type="presOf" srcId="{D11E52FB-ED73-4647-BE65-0C10E489622F}" destId="{D278551B-8577-475C-B3F9-ABC3AB2ED994}" srcOrd="0" destOrd="0" presId="urn:microsoft.com/office/officeart/2005/8/layout/StepDownProcess"/>
    <dgm:cxn modelId="{6629933C-A7BD-4B73-86BA-159113EBC8D3}" srcId="{D8D2FEDE-BB71-400E-8E41-FA7DEE49FD9C}" destId="{D11E52FB-ED73-4647-BE65-0C10E489622F}" srcOrd="0" destOrd="0" parTransId="{83415FFB-F027-45DA-955E-F69AB52A6658}" sibTransId="{D377097C-116E-4C75-81F4-4B0DFFE0C44A}"/>
    <dgm:cxn modelId="{FC80D9C1-A0B9-49E1-BAFD-E80D7477F39F}" srcId="{5DA80194-6301-487B-B63F-32F2E03D7BB3}" destId="{83F528A6-4FB4-405B-9500-F030E63E079D}" srcOrd="0" destOrd="0" parTransId="{DEAD590A-71FE-43EE-8950-575260135E23}" sibTransId="{4102780F-6067-4F55-AEB7-807CBE78E7BA}"/>
    <dgm:cxn modelId="{EA1F7CD0-CF53-440A-AF95-2E022056CC45}" type="presOf" srcId="{6301F465-0095-44EB-AE11-023F985AB8DE}" destId="{50F805D2-E426-41CE-83BE-702136757434}" srcOrd="0" destOrd="0" presId="urn:microsoft.com/office/officeart/2005/8/layout/StepDownProcess"/>
    <dgm:cxn modelId="{6230D632-B0BC-410A-BD76-B205334AF55B}" srcId="{5DA80194-6301-487B-B63F-32F2E03D7BB3}" destId="{F6B4A1A6-455C-4AE1-81EB-19BD71FDE28D}" srcOrd="1" destOrd="0" parTransId="{47BD99BE-DE36-45E4-917B-80FCBF2FD319}" sibTransId="{87943ADC-146F-4512-8AEC-A300942D9CA7}"/>
    <dgm:cxn modelId="{DCB6E9BA-2C51-4FA0-81E2-11FC13280270}" srcId="{5DA80194-6301-487B-B63F-32F2E03D7BB3}" destId="{97138A6F-96E6-4471-9CB8-37AD3555B1B3}" srcOrd="2" destOrd="0" parTransId="{A7144972-95CD-42D5-A879-CADC1B97550C}" sibTransId="{D511A224-58FF-46A4-A6B8-B25AFF38BE28}"/>
    <dgm:cxn modelId="{2AB705F1-E1C8-42E9-ACAE-DB6B01CE3D28}" type="presOf" srcId="{5DA80194-6301-487B-B63F-32F2E03D7BB3}" destId="{CC2437C1-EF62-4062-9E79-8B80A71E8249}" srcOrd="0" destOrd="0" presId="urn:microsoft.com/office/officeart/2005/8/layout/StepDownProcess"/>
    <dgm:cxn modelId="{3430CC39-7A9A-4A14-9312-1EFD3AE806CC}" srcId="{7B1B9FFC-7757-4EF9-8A0B-A82DF685E591}" destId="{6301F465-0095-44EB-AE11-023F985AB8DE}" srcOrd="0" destOrd="0" parTransId="{DE20FB50-A3B5-409F-9076-08194D5D54BE}" sibTransId="{74509D54-DAE2-4C2D-8F9D-C979EE623829}"/>
    <dgm:cxn modelId="{EE11275D-70CF-45BD-9CD8-D72325EB1DF3}" srcId="{45B3E5F3-68D7-4894-B02B-23532546DE99}" destId="{7B1B9FFC-7757-4EF9-8A0B-A82DF685E591}" srcOrd="1" destOrd="0" parTransId="{74995B11-7787-4745-969A-7BAF1130EF76}" sibTransId="{7B2A0E96-8E88-4DB6-BC9A-E66F672B33F7}"/>
    <dgm:cxn modelId="{0D0CFA1A-CFDE-4400-A27A-BDC3E691D5BD}" type="presOf" srcId="{F6B4A1A6-455C-4AE1-81EB-19BD71FDE28D}" destId="{27CAD296-42E6-4317-910D-35CBE999FE25}" srcOrd="0" destOrd="1" presId="urn:microsoft.com/office/officeart/2005/8/layout/StepDownProcess"/>
    <dgm:cxn modelId="{C03AF2E2-8F9C-4ABD-8D8F-46EE1A682EBB}" type="presOf" srcId="{83F528A6-4FB4-405B-9500-F030E63E079D}" destId="{27CAD296-42E6-4317-910D-35CBE999FE25}" srcOrd="0" destOrd="0" presId="urn:microsoft.com/office/officeart/2005/8/layout/StepDownProcess"/>
    <dgm:cxn modelId="{4D6D36EB-3DC9-4D6E-8DB8-2339EF8C0BFF}" srcId="{45B3E5F3-68D7-4894-B02B-23532546DE99}" destId="{D8D2FEDE-BB71-400E-8E41-FA7DEE49FD9C}" srcOrd="2" destOrd="0" parTransId="{90F3EFFB-00D8-4BCB-B082-A23AB0CB5DA4}" sibTransId="{8FB6F52D-0526-4A8D-B58F-29CA52B70A1D}"/>
    <dgm:cxn modelId="{3A1DF765-DF04-489E-B8F5-9F5CEED8FC2D}" type="presOf" srcId="{97138A6F-96E6-4471-9CB8-37AD3555B1B3}" destId="{27CAD296-42E6-4317-910D-35CBE999FE25}" srcOrd="0" destOrd="2" presId="urn:microsoft.com/office/officeart/2005/8/layout/StepDownProcess"/>
    <dgm:cxn modelId="{48C35588-C6EE-45FA-8BC9-516F2D24CFF5}" type="presOf" srcId="{45B3E5F3-68D7-4894-B02B-23532546DE99}" destId="{154C264F-5E53-4D50-A79F-0403D8B36C5F}" srcOrd="0" destOrd="0" presId="urn:microsoft.com/office/officeart/2005/8/layout/StepDownProcess"/>
    <dgm:cxn modelId="{9BA61E7E-19FF-419C-831B-F9F434ABADAF}" type="presParOf" srcId="{154C264F-5E53-4D50-A79F-0403D8B36C5F}" destId="{ADB1404F-3BFC-4E96-878B-F5D98BCC3A2E}" srcOrd="0" destOrd="0" presId="urn:microsoft.com/office/officeart/2005/8/layout/StepDownProcess"/>
    <dgm:cxn modelId="{CFAA2D42-7DB9-4C69-B3DC-DF9B468C27B0}" type="presParOf" srcId="{ADB1404F-3BFC-4E96-878B-F5D98BCC3A2E}" destId="{B9E35D3E-132F-4259-8266-05EB97B1F85C}" srcOrd="0" destOrd="0" presId="urn:microsoft.com/office/officeart/2005/8/layout/StepDownProcess"/>
    <dgm:cxn modelId="{D871EBD4-DD6C-414C-A503-7B76298ABA59}" type="presParOf" srcId="{ADB1404F-3BFC-4E96-878B-F5D98BCC3A2E}" destId="{CC2437C1-EF62-4062-9E79-8B80A71E8249}" srcOrd="1" destOrd="0" presId="urn:microsoft.com/office/officeart/2005/8/layout/StepDownProcess"/>
    <dgm:cxn modelId="{9D71D749-286A-414C-98DB-F4D20B588F64}" type="presParOf" srcId="{ADB1404F-3BFC-4E96-878B-F5D98BCC3A2E}" destId="{27CAD296-42E6-4317-910D-35CBE999FE25}" srcOrd="2" destOrd="0" presId="urn:microsoft.com/office/officeart/2005/8/layout/StepDownProcess"/>
    <dgm:cxn modelId="{D90336C1-18D2-435C-AAD0-466BA4CC5D18}" type="presParOf" srcId="{154C264F-5E53-4D50-A79F-0403D8B36C5F}" destId="{EE65FFEE-B2C3-49C5-9DD4-1C012BA8B86F}" srcOrd="1" destOrd="0" presId="urn:microsoft.com/office/officeart/2005/8/layout/StepDownProcess"/>
    <dgm:cxn modelId="{8ADE9DD8-EDBE-4972-AC1D-AC07A83BE2D1}" type="presParOf" srcId="{154C264F-5E53-4D50-A79F-0403D8B36C5F}" destId="{AD881E40-2110-418C-9A02-AA2DACB27537}" srcOrd="2" destOrd="0" presId="urn:microsoft.com/office/officeart/2005/8/layout/StepDownProcess"/>
    <dgm:cxn modelId="{80258399-A4B6-4C30-92A2-B96C9FF03390}" type="presParOf" srcId="{AD881E40-2110-418C-9A02-AA2DACB27537}" destId="{946B0458-0F41-47CC-AE94-A19413548991}" srcOrd="0" destOrd="0" presId="urn:microsoft.com/office/officeart/2005/8/layout/StepDownProcess"/>
    <dgm:cxn modelId="{9AADDD87-6C56-4026-8485-470960BFD1C9}" type="presParOf" srcId="{AD881E40-2110-418C-9A02-AA2DACB27537}" destId="{8DF3CCD8-5DDF-4017-8E38-25CA2A97DD93}" srcOrd="1" destOrd="0" presId="urn:microsoft.com/office/officeart/2005/8/layout/StepDownProcess"/>
    <dgm:cxn modelId="{780E7EBD-DCFA-4D7B-BAF8-4865BDCCE786}" type="presParOf" srcId="{AD881E40-2110-418C-9A02-AA2DACB27537}" destId="{50F805D2-E426-41CE-83BE-702136757434}" srcOrd="2" destOrd="0" presId="urn:microsoft.com/office/officeart/2005/8/layout/StepDownProcess"/>
    <dgm:cxn modelId="{CB3FBAE0-D7C6-43A5-AAA9-C20928037679}" type="presParOf" srcId="{154C264F-5E53-4D50-A79F-0403D8B36C5F}" destId="{5FC7425F-E1E6-4239-9F69-97342022676A}" srcOrd="3" destOrd="0" presId="urn:microsoft.com/office/officeart/2005/8/layout/StepDownProcess"/>
    <dgm:cxn modelId="{A2902B50-2156-4C33-B562-6B75C52EF737}" type="presParOf" srcId="{154C264F-5E53-4D50-A79F-0403D8B36C5F}" destId="{F83062B6-4550-4654-B8C4-53856CF37A83}" srcOrd="4" destOrd="0" presId="urn:microsoft.com/office/officeart/2005/8/layout/StepDownProcess"/>
    <dgm:cxn modelId="{1D764485-7985-40D0-BF3A-FE76A8D8DD78}" type="presParOf" srcId="{F83062B6-4550-4654-B8C4-53856CF37A83}" destId="{4BEA7933-1EA4-4EE7-BE2A-855CE5D19B02}" srcOrd="0" destOrd="0" presId="urn:microsoft.com/office/officeart/2005/8/layout/StepDownProcess"/>
    <dgm:cxn modelId="{A12D5447-337B-475D-8451-46A5F5724700}" type="presParOf" srcId="{F83062B6-4550-4654-B8C4-53856CF37A83}" destId="{D278551B-8577-475C-B3F9-ABC3AB2ED99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59A0E-057E-4717-BF34-2A54DBB3F39A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827241D4-7D62-406D-B468-EC771CFD9A20}">
      <dgm:prSet phldrT="[Testo]"/>
      <dgm:spPr/>
      <dgm:t>
        <a:bodyPr/>
        <a:lstStyle/>
        <a:p>
          <a:r>
            <a:rPr lang="it-IT" dirty="0" smtClean="0"/>
            <a:t>tecnologica</a:t>
          </a:r>
          <a:endParaRPr lang="it-IT" dirty="0"/>
        </a:p>
      </dgm:t>
    </dgm:pt>
    <dgm:pt modelId="{31A86469-C7C2-4D87-8F9A-9A34DF6701B1}" type="parTrans" cxnId="{8786E69C-7E77-4469-B6C0-97ABF4228264}">
      <dgm:prSet/>
      <dgm:spPr/>
      <dgm:t>
        <a:bodyPr/>
        <a:lstStyle/>
        <a:p>
          <a:endParaRPr lang="it-IT"/>
        </a:p>
      </dgm:t>
    </dgm:pt>
    <dgm:pt modelId="{FAA1D9C8-F725-46E3-8188-659CF4DE65DD}" type="sibTrans" cxnId="{8786E69C-7E77-4469-B6C0-97ABF4228264}">
      <dgm:prSet/>
      <dgm:spPr/>
      <dgm:t>
        <a:bodyPr/>
        <a:lstStyle/>
        <a:p>
          <a:endParaRPr lang="it-IT"/>
        </a:p>
      </dgm:t>
    </dgm:pt>
    <dgm:pt modelId="{161FC67E-863F-4E9D-A5E0-246FBE974E5D}">
      <dgm:prSet phldrT="[Testo]"/>
      <dgm:spPr/>
      <dgm:t>
        <a:bodyPr/>
        <a:lstStyle/>
        <a:p>
          <a:r>
            <a:rPr lang="it-IT" dirty="0" smtClean="0"/>
            <a:t>cognitiva</a:t>
          </a:r>
          <a:endParaRPr lang="it-IT" dirty="0"/>
        </a:p>
      </dgm:t>
    </dgm:pt>
    <dgm:pt modelId="{7F3272C5-B2E3-42F2-9DB9-700140EADF3C}" type="parTrans" cxnId="{87ACD7FD-729C-414C-BD47-DF8083369206}">
      <dgm:prSet/>
      <dgm:spPr/>
      <dgm:t>
        <a:bodyPr/>
        <a:lstStyle/>
        <a:p>
          <a:endParaRPr lang="it-IT"/>
        </a:p>
      </dgm:t>
    </dgm:pt>
    <dgm:pt modelId="{E06C342D-34B1-482D-85EE-34A8A0E69E7C}" type="sibTrans" cxnId="{87ACD7FD-729C-414C-BD47-DF8083369206}">
      <dgm:prSet/>
      <dgm:spPr/>
      <dgm:t>
        <a:bodyPr/>
        <a:lstStyle/>
        <a:p>
          <a:endParaRPr lang="it-IT"/>
        </a:p>
      </dgm:t>
    </dgm:pt>
    <dgm:pt modelId="{CCE2A076-860F-473A-A486-377C0FA69099}">
      <dgm:prSet phldrT="[Testo]"/>
      <dgm:spPr/>
      <dgm:t>
        <a:bodyPr/>
        <a:lstStyle/>
        <a:p>
          <a:r>
            <a:rPr lang="it-IT" dirty="0" smtClean="0"/>
            <a:t>etica</a:t>
          </a:r>
          <a:endParaRPr lang="it-IT" dirty="0"/>
        </a:p>
      </dgm:t>
    </dgm:pt>
    <dgm:pt modelId="{84C04153-A75E-4F68-A896-B6206699C31C}" type="parTrans" cxnId="{69BE303E-E43B-462C-B36E-1B9B5FD101C0}">
      <dgm:prSet/>
      <dgm:spPr/>
      <dgm:t>
        <a:bodyPr/>
        <a:lstStyle/>
        <a:p>
          <a:endParaRPr lang="it-IT"/>
        </a:p>
      </dgm:t>
    </dgm:pt>
    <dgm:pt modelId="{438CD1A9-3B49-41CA-8F85-009FFFA948AA}" type="sibTrans" cxnId="{69BE303E-E43B-462C-B36E-1B9B5FD101C0}">
      <dgm:prSet/>
      <dgm:spPr/>
      <dgm:t>
        <a:bodyPr/>
        <a:lstStyle/>
        <a:p>
          <a:endParaRPr lang="it-IT"/>
        </a:p>
      </dgm:t>
    </dgm:pt>
    <dgm:pt modelId="{E545A9F7-72EA-4A71-A238-C852E1EE32BA}" type="pres">
      <dgm:prSet presAssocID="{3D259A0E-057E-4717-BF34-2A54DBB3F39A}" presName="compositeShape" presStyleCnt="0">
        <dgm:presLayoutVars>
          <dgm:chMax val="7"/>
          <dgm:dir/>
          <dgm:resizeHandles val="exact"/>
        </dgm:presLayoutVars>
      </dgm:prSet>
      <dgm:spPr/>
    </dgm:pt>
    <dgm:pt modelId="{BBDDD734-697E-432B-B5F4-8A7038FF487F}" type="pres">
      <dgm:prSet presAssocID="{827241D4-7D62-406D-B468-EC771CFD9A20}" presName="circ1" presStyleLbl="vennNode1" presStyleIdx="0" presStyleCnt="3"/>
      <dgm:spPr/>
      <dgm:t>
        <a:bodyPr/>
        <a:lstStyle/>
        <a:p>
          <a:endParaRPr lang="it-IT"/>
        </a:p>
      </dgm:t>
    </dgm:pt>
    <dgm:pt modelId="{19363299-DA19-4946-BF9C-8FA9C697AEB7}" type="pres">
      <dgm:prSet presAssocID="{827241D4-7D62-406D-B468-EC771CFD9A2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A42E86-7C18-414F-A13C-EDD03397850C}" type="pres">
      <dgm:prSet presAssocID="{161FC67E-863F-4E9D-A5E0-246FBE974E5D}" presName="circ2" presStyleLbl="vennNode1" presStyleIdx="1" presStyleCnt="3"/>
      <dgm:spPr/>
      <dgm:t>
        <a:bodyPr/>
        <a:lstStyle/>
        <a:p>
          <a:endParaRPr lang="it-IT"/>
        </a:p>
      </dgm:t>
    </dgm:pt>
    <dgm:pt modelId="{6E98ACF3-2A86-4ACD-8CA2-E2965286C295}" type="pres">
      <dgm:prSet presAssocID="{161FC67E-863F-4E9D-A5E0-246FBE974E5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BF2FEC-9F78-4352-BD8C-B3FC6250ED2D}" type="pres">
      <dgm:prSet presAssocID="{CCE2A076-860F-473A-A486-377C0FA69099}" presName="circ3" presStyleLbl="vennNode1" presStyleIdx="2" presStyleCnt="3"/>
      <dgm:spPr/>
      <dgm:t>
        <a:bodyPr/>
        <a:lstStyle/>
        <a:p>
          <a:endParaRPr lang="it-IT"/>
        </a:p>
      </dgm:t>
    </dgm:pt>
    <dgm:pt modelId="{83A9260F-219F-43D5-A117-5BCE644AC9C2}" type="pres">
      <dgm:prSet presAssocID="{CCE2A076-860F-473A-A486-377C0FA6909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100824E-6DFE-4ECF-A178-27ED17F34DFC}" type="presOf" srcId="{161FC67E-863F-4E9D-A5E0-246FBE974E5D}" destId="{E8A42E86-7C18-414F-A13C-EDD03397850C}" srcOrd="0" destOrd="0" presId="urn:microsoft.com/office/officeart/2005/8/layout/venn1"/>
    <dgm:cxn modelId="{87ACD7FD-729C-414C-BD47-DF8083369206}" srcId="{3D259A0E-057E-4717-BF34-2A54DBB3F39A}" destId="{161FC67E-863F-4E9D-A5E0-246FBE974E5D}" srcOrd="1" destOrd="0" parTransId="{7F3272C5-B2E3-42F2-9DB9-700140EADF3C}" sibTransId="{E06C342D-34B1-482D-85EE-34A8A0E69E7C}"/>
    <dgm:cxn modelId="{BF5CB044-AA7C-4183-A4FB-8694AA158960}" type="presOf" srcId="{CCE2A076-860F-473A-A486-377C0FA69099}" destId="{83A9260F-219F-43D5-A117-5BCE644AC9C2}" srcOrd="1" destOrd="0" presId="urn:microsoft.com/office/officeart/2005/8/layout/venn1"/>
    <dgm:cxn modelId="{11BE76AB-F44E-41FF-84B5-9DFCC81BF69E}" type="presOf" srcId="{3D259A0E-057E-4717-BF34-2A54DBB3F39A}" destId="{E545A9F7-72EA-4A71-A238-C852E1EE32BA}" srcOrd="0" destOrd="0" presId="urn:microsoft.com/office/officeart/2005/8/layout/venn1"/>
    <dgm:cxn modelId="{69BE303E-E43B-462C-B36E-1B9B5FD101C0}" srcId="{3D259A0E-057E-4717-BF34-2A54DBB3F39A}" destId="{CCE2A076-860F-473A-A486-377C0FA69099}" srcOrd="2" destOrd="0" parTransId="{84C04153-A75E-4F68-A896-B6206699C31C}" sibTransId="{438CD1A9-3B49-41CA-8F85-009FFFA948AA}"/>
    <dgm:cxn modelId="{8484DB1E-6EE0-4A9B-8EA4-3A76B5E7BF6B}" type="presOf" srcId="{161FC67E-863F-4E9D-A5E0-246FBE974E5D}" destId="{6E98ACF3-2A86-4ACD-8CA2-E2965286C295}" srcOrd="1" destOrd="0" presId="urn:microsoft.com/office/officeart/2005/8/layout/venn1"/>
    <dgm:cxn modelId="{7AA38AF6-8BB2-4612-B134-BF21388816EB}" type="presOf" srcId="{827241D4-7D62-406D-B468-EC771CFD9A20}" destId="{BBDDD734-697E-432B-B5F4-8A7038FF487F}" srcOrd="0" destOrd="0" presId="urn:microsoft.com/office/officeart/2005/8/layout/venn1"/>
    <dgm:cxn modelId="{8786E69C-7E77-4469-B6C0-97ABF4228264}" srcId="{3D259A0E-057E-4717-BF34-2A54DBB3F39A}" destId="{827241D4-7D62-406D-B468-EC771CFD9A20}" srcOrd="0" destOrd="0" parTransId="{31A86469-C7C2-4D87-8F9A-9A34DF6701B1}" sibTransId="{FAA1D9C8-F725-46E3-8188-659CF4DE65DD}"/>
    <dgm:cxn modelId="{89314DCB-DDA2-4980-BA60-FB41D0B80A87}" type="presOf" srcId="{CCE2A076-860F-473A-A486-377C0FA69099}" destId="{2EBF2FEC-9F78-4352-BD8C-B3FC6250ED2D}" srcOrd="0" destOrd="0" presId="urn:microsoft.com/office/officeart/2005/8/layout/venn1"/>
    <dgm:cxn modelId="{0383A472-675F-4160-8238-B9E43C6974EB}" type="presOf" srcId="{827241D4-7D62-406D-B468-EC771CFD9A20}" destId="{19363299-DA19-4946-BF9C-8FA9C697AEB7}" srcOrd="1" destOrd="0" presId="urn:microsoft.com/office/officeart/2005/8/layout/venn1"/>
    <dgm:cxn modelId="{E1481A60-E192-4B48-B54D-570137A5DD9C}" type="presParOf" srcId="{E545A9F7-72EA-4A71-A238-C852E1EE32BA}" destId="{BBDDD734-697E-432B-B5F4-8A7038FF487F}" srcOrd="0" destOrd="0" presId="urn:microsoft.com/office/officeart/2005/8/layout/venn1"/>
    <dgm:cxn modelId="{F82D8F6E-21CF-4E97-A065-6FA9B938750F}" type="presParOf" srcId="{E545A9F7-72EA-4A71-A238-C852E1EE32BA}" destId="{19363299-DA19-4946-BF9C-8FA9C697AEB7}" srcOrd="1" destOrd="0" presId="urn:microsoft.com/office/officeart/2005/8/layout/venn1"/>
    <dgm:cxn modelId="{970A761F-454D-4099-9FCF-E511E5B9881A}" type="presParOf" srcId="{E545A9F7-72EA-4A71-A238-C852E1EE32BA}" destId="{E8A42E86-7C18-414F-A13C-EDD03397850C}" srcOrd="2" destOrd="0" presId="urn:microsoft.com/office/officeart/2005/8/layout/venn1"/>
    <dgm:cxn modelId="{FCBC4226-B987-4C0F-A1E0-7BE7F5E47A49}" type="presParOf" srcId="{E545A9F7-72EA-4A71-A238-C852E1EE32BA}" destId="{6E98ACF3-2A86-4ACD-8CA2-E2965286C295}" srcOrd="3" destOrd="0" presId="urn:microsoft.com/office/officeart/2005/8/layout/venn1"/>
    <dgm:cxn modelId="{47461A75-0F84-42EF-8939-F78EB9815311}" type="presParOf" srcId="{E545A9F7-72EA-4A71-A238-C852E1EE32BA}" destId="{2EBF2FEC-9F78-4352-BD8C-B3FC6250ED2D}" srcOrd="4" destOrd="0" presId="urn:microsoft.com/office/officeart/2005/8/layout/venn1"/>
    <dgm:cxn modelId="{CA3976EC-3381-4871-BB8D-1069A8BD0CAD}" type="presParOf" srcId="{E545A9F7-72EA-4A71-A238-C852E1EE32BA}" destId="{83A9260F-219F-43D5-A117-5BCE644AC9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D890BC-59D2-43A7-8306-7989C6CF61EC}" type="doc">
      <dgm:prSet loTypeId="urn:microsoft.com/office/officeart/2005/8/layout/cycle2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DF51A9B5-6314-4DEF-9B33-608F095D8B64}">
      <dgm:prSet phldrT="[Testo]" custT="1"/>
      <dgm:spPr/>
      <dgm:t>
        <a:bodyPr/>
        <a:lstStyle/>
        <a:p>
          <a:r>
            <a:rPr lang="it-IT" sz="1400" dirty="0" smtClean="0"/>
            <a:t>Disegno geometrico</a:t>
          </a:r>
          <a:endParaRPr lang="it-IT" sz="1400" dirty="0"/>
        </a:p>
      </dgm:t>
    </dgm:pt>
    <dgm:pt modelId="{7ECF393B-6D08-43E7-80B6-D14A48DCC631}" type="parTrans" cxnId="{2381D3EB-F556-4385-AD0D-3EBAE75EDEF9}">
      <dgm:prSet/>
      <dgm:spPr/>
      <dgm:t>
        <a:bodyPr/>
        <a:lstStyle/>
        <a:p>
          <a:endParaRPr lang="it-IT"/>
        </a:p>
      </dgm:t>
    </dgm:pt>
    <dgm:pt modelId="{72C5E3A8-1A1A-4FB3-B003-44E5174B3730}" type="sibTrans" cxnId="{2381D3EB-F556-4385-AD0D-3EBAE75EDEF9}">
      <dgm:prSet/>
      <dgm:spPr/>
      <dgm:t>
        <a:bodyPr/>
        <a:lstStyle/>
        <a:p>
          <a:endParaRPr lang="it-IT"/>
        </a:p>
      </dgm:t>
    </dgm:pt>
    <dgm:pt modelId="{AD3F9B20-975D-4248-A7BB-BD4C6A84E590}">
      <dgm:prSet phldrT="[Testo]" custT="1"/>
      <dgm:spPr/>
      <dgm:t>
        <a:bodyPr/>
        <a:lstStyle/>
        <a:p>
          <a:r>
            <a:rPr lang="it-IT" sz="1400" dirty="0" smtClean="0"/>
            <a:t>Arte immagine</a:t>
          </a:r>
          <a:endParaRPr lang="it-IT" sz="1400" dirty="0"/>
        </a:p>
      </dgm:t>
    </dgm:pt>
    <dgm:pt modelId="{6FC5FD18-A9C5-4012-8345-9ACA01F7BEFB}" type="parTrans" cxnId="{E5C6A6A1-E061-4977-A8C3-D08D1F8E866F}">
      <dgm:prSet/>
      <dgm:spPr/>
      <dgm:t>
        <a:bodyPr/>
        <a:lstStyle/>
        <a:p>
          <a:endParaRPr lang="it-IT"/>
        </a:p>
      </dgm:t>
    </dgm:pt>
    <dgm:pt modelId="{A9D48700-A758-474B-8645-DD655D0F66E6}" type="sibTrans" cxnId="{E5C6A6A1-E061-4977-A8C3-D08D1F8E866F}">
      <dgm:prSet/>
      <dgm:spPr/>
      <dgm:t>
        <a:bodyPr/>
        <a:lstStyle/>
        <a:p>
          <a:endParaRPr lang="it-IT"/>
        </a:p>
      </dgm:t>
    </dgm:pt>
    <dgm:pt modelId="{7C157BA0-1045-43A1-9B54-E1ECE9159CCC}">
      <dgm:prSet phldrT="[Testo]" custT="1"/>
      <dgm:spPr/>
      <dgm:t>
        <a:bodyPr/>
        <a:lstStyle/>
        <a:p>
          <a:r>
            <a:rPr lang="it-IT" sz="1400" dirty="0" smtClean="0"/>
            <a:t>Geometria</a:t>
          </a:r>
          <a:endParaRPr lang="it-IT" sz="1400" dirty="0"/>
        </a:p>
      </dgm:t>
    </dgm:pt>
    <dgm:pt modelId="{C435CA53-A39F-4283-A94D-B0D14CA40D0F}" type="parTrans" cxnId="{25A18368-139F-4414-92A8-8B6431259BC7}">
      <dgm:prSet/>
      <dgm:spPr/>
      <dgm:t>
        <a:bodyPr/>
        <a:lstStyle/>
        <a:p>
          <a:endParaRPr lang="it-IT"/>
        </a:p>
      </dgm:t>
    </dgm:pt>
    <dgm:pt modelId="{FCE6BCFB-2265-4A39-8380-3AA47410F491}" type="sibTrans" cxnId="{25A18368-139F-4414-92A8-8B6431259BC7}">
      <dgm:prSet/>
      <dgm:spPr/>
      <dgm:t>
        <a:bodyPr/>
        <a:lstStyle/>
        <a:p>
          <a:endParaRPr lang="it-IT"/>
        </a:p>
      </dgm:t>
    </dgm:pt>
    <dgm:pt modelId="{2EA821F3-15A3-4D6F-A63B-5B7D35EAD21A}">
      <dgm:prSet phldrT="[Testo]" custT="1"/>
      <dgm:spPr/>
      <dgm:t>
        <a:bodyPr/>
        <a:lstStyle/>
        <a:p>
          <a:r>
            <a:rPr lang="it-IT" sz="1400" dirty="0" smtClean="0"/>
            <a:t>Matematica</a:t>
          </a:r>
          <a:endParaRPr lang="it-IT" sz="1400" dirty="0"/>
        </a:p>
      </dgm:t>
    </dgm:pt>
    <dgm:pt modelId="{61413D13-3ECD-41F6-852B-852AC0D57616}" type="parTrans" cxnId="{E6EE830A-C4C3-4D50-B752-4DB6B018ED95}">
      <dgm:prSet/>
      <dgm:spPr/>
      <dgm:t>
        <a:bodyPr/>
        <a:lstStyle/>
        <a:p>
          <a:endParaRPr lang="it-IT"/>
        </a:p>
      </dgm:t>
    </dgm:pt>
    <dgm:pt modelId="{0B57D6CC-28FC-40DB-9501-A9F562B368E8}" type="sibTrans" cxnId="{E6EE830A-C4C3-4D50-B752-4DB6B018ED95}">
      <dgm:prSet/>
      <dgm:spPr/>
      <dgm:t>
        <a:bodyPr/>
        <a:lstStyle/>
        <a:p>
          <a:endParaRPr lang="it-IT"/>
        </a:p>
      </dgm:t>
    </dgm:pt>
    <dgm:pt modelId="{D4E621C4-F1A0-4B10-93A1-5A89036092FA}" type="pres">
      <dgm:prSet presAssocID="{92D890BC-59D2-43A7-8306-7989C6CF61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57A775-34EA-4587-BFFC-62E430346102}" type="pres">
      <dgm:prSet presAssocID="{DF51A9B5-6314-4DEF-9B33-608F095D8B64}" presName="node" presStyleLbl="node1" presStyleIdx="0" presStyleCnt="4" custScaleX="1368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21D177-E386-4FD1-BE6F-6A510DBF189D}" type="pres">
      <dgm:prSet presAssocID="{72C5E3A8-1A1A-4FB3-B003-44E5174B3730}" presName="sibTrans" presStyleLbl="sibTrans2D1" presStyleIdx="0" presStyleCnt="4"/>
      <dgm:spPr/>
      <dgm:t>
        <a:bodyPr/>
        <a:lstStyle/>
        <a:p>
          <a:endParaRPr lang="it-IT"/>
        </a:p>
      </dgm:t>
    </dgm:pt>
    <dgm:pt modelId="{A606BAE5-9325-4527-AE57-A0D355F00165}" type="pres">
      <dgm:prSet presAssocID="{72C5E3A8-1A1A-4FB3-B003-44E5174B3730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4F05B800-E285-4338-BD4B-14BA8B1A3063}" type="pres">
      <dgm:prSet presAssocID="{AD3F9B20-975D-4248-A7BB-BD4C6A84E590}" presName="node" presStyleLbl="node1" presStyleIdx="1" presStyleCnt="4" custScaleX="1056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6AA11B-925C-445F-BA95-0A77FB7A850E}" type="pres">
      <dgm:prSet presAssocID="{A9D48700-A758-474B-8645-DD655D0F66E6}" presName="sibTrans" presStyleLbl="sibTrans2D1" presStyleIdx="1" presStyleCnt="4"/>
      <dgm:spPr/>
      <dgm:t>
        <a:bodyPr/>
        <a:lstStyle/>
        <a:p>
          <a:endParaRPr lang="it-IT"/>
        </a:p>
      </dgm:t>
    </dgm:pt>
    <dgm:pt modelId="{22FCA9DC-AB7D-4F86-9E69-897757AC3B34}" type="pres">
      <dgm:prSet presAssocID="{A9D48700-A758-474B-8645-DD655D0F66E6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7BA9E83D-5B50-419E-991E-69262C75730A}" type="pres">
      <dgm:prSet presAssocID="{7C157BA0-1045-43A1-9B54-E1ECE9159CCC}" presName="node" presStyleLbl="node1" presStyleIdx="2" presStyleCnt="4" custScaleX="1266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4DFF7C-CA84-429B-A33F-75934DCD5683}" type="pres">
      <dgm:prSet presAssocID="{FCE6BCFB-2265-4A39-8380-3AA47410F491}" presName="sibTrans" presStyleLbl="sibTrans2D1" presStyleIdx="2" presStyleCnt="4"/>
      <dgm:spPr/>
      <dgm:t>
        <a:bodyPr/>
        <a:lstStyle/>
        <a:p>
          <a:endParaRPr lang="it-IT"/>
        </a:p>
      </dgm:t>
    </dgm:pt>
    <dgm:pt modelId="{92E25C3B-BA0F-43E0-8A26-DF5E8049006C}" type="pres">
      <dgm:prSet presAssocID="{FCE6BCFB-2265-4A39-8380-3AA47410F491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A0F085ED-6F59-4D75-9716-0E5973408927}" type="pres">
      <dgm:prSet presAssocID="{2EA821F3-15A3-4D6F-A63B-5B7D35EAD21A}" presName="node" presStyleLbl="node1" presStyleIdx="3" presStyleCnt="4" custScaleX="1483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0135C7-A9D6-4D7A-BA09-EC97DD80E965}" type="pres">
      <dgm:prSet presAssocID="{0B57D6CC-28FC-40DB-9501-A9F562B368E8}" presName="sibTrans" presStyleLbl="sibTrans2D1" presStyleIdx="3" presStyleCnt="4"/>
      <dgm:spPr/>
      <dgm:t>
        <a:bodyPr/>
        <a:lstStyle/>
        <a:p>
          <a:endParaRPr lang="it-IT"/>
        </a:p>
      </dgm:t>
    </dgm:pt>
    <dgm:pt modelId="{88FDD752-9806-4D1A-9588-2BAF385F532B}" type="pres">
      <dgm:prSet presAssocID="{0B57D6CC-28FC-40DB-9501-A9F562B368E8}" presName="connectorText" presStyleLbl="sibTrans2D1" presStyleIdx="3" presStyleCnt="4"/>
      <dgm:spPr/>
      <dgm:t>
        <a:bodyPr/>
        <a:lstStyle/>
        <a:p>
          <a:endParaRPr lang="it-IT"/>
        </a:p>
      </dgm:t>
    </dgm:pt>
  </dgm:ptLst>
  <dgm:cxnLst>
    <dgm:cxn modelId="{38358CAC-8BFE-4710-A625-EA4708730E6F}" type="presOf" srcId="{92D890BC-59D2-43A7-8306-7989C6CF61EC}" destId="{D4E621C4-F1A0-4B10-93A1-5A89036092FA}" srcOrd="0" destOrd="0" presId="urn:microsoft.com/office/officeart/2005/8/layout/cycle2"/>
    <dgm:cxn modelId="{FFCF1532-4662-45DE-9206-2E05F3C10E71}" type="presOf" srcId="{FCE6BCFB-2265-4A39-8380-3AA47410F491}" destId="{92E25C3B-BA0F-43E0-8A26-DF5E8049006C}" srcOrd="1" destOrd="0" presId="urn:microsoft.com/office/officeart/2005/8/layout/cycle2"/>
    <dgm:cxn modelId="{AB4A9A86-7FEB-403B-943C-07A62489EF02}" type="presOf" srcId="{72C5E3A8-1A1A-4FB3-B003-44E5174B3730}" destId="{A606BAE5-9325-4527-AE57-A0D355F00165}" srcOrd="1" destOrd="0" presId="urn:microsoft.com/office/officeart/2005/8/layout/cycle2"/>
    <dgm:cxn modelId="{2381D3EB-F556-4385-AD0D-3EBAE75EDEF9}" srcId="{92D890BC-59D2-43A7-8306-7989C6CF61EC}" destId="{DF51A9B5-6314-4DEF-9B33-608F095D8B64}" srcOrd="0" destOrd="0" parTransId="{7ECF393B-6D08-43E7-80B6-D14A48DCC631}" sibTransId="{72C5E3A8-1A1A-4FB3-B003-44E5174B3730}"/>
    <dgm:cxn modelId="{F1859BFA-298E-4039-9A1B-5DD9E8FD6EA5}" type="presOf" srcId="{FCE6BCFB-2265-4A39-8380-3AA47410F491}" destId="{F14DFF7C-CA84-429B-A33F-75934DCD5683}" srcOrd="0" destOrd="0" presId="urn:microsoft.com/office/officeart/2005/8/layout/cycle2"/>
    <dgm:cxn modelId="{25A18368-139F-4414-92A8-8B6431259BC7}" srcId="{92D890BC-59D2-43A7-8306-7989C6CF61EC}" destId="{7C157BA0-1045-43A1-9B54-E1ECE9159CCC}" srcOrd="2" destOrd="0" parTransId="{C435CA53-A39F-4283-A94D-B0D14CA40D0F}" sibTransId="{FCE6BCFB-2265-4A39-8380-3AA47410F491}"/>
    <dgm:cxn modelId="{91365463-24DF-4A15-9C0A-4631750E9C72}" type="presOf" srcId="{0B57D6CC-28FC-40DB-9501-A9F562B368E8}" destId="{88FDD752-9806-4D1A-9588-2BAF385F532B}" srcOrd="1" destOrd="0" presId="urn:microsoft.com/office/officeart/2005/8/layout/cycle2"/>
    <dgm:cxn modelId="{00E80129-9D8C-4B91-AEC1-6F6817E9273D}" type="presOf" srcId="{0B57D6CC-28FC-40DB-9501-A9F562B368E8}" destId="{440135C7-A9D6-4D7A-BA09-EC97DD80E965}" srcOrd="0" destOrd="0" presId="urn:microsoft.com/office/officeart/2005/8/layout/cycle2"/>
    <dgm:cxn modelId="{E6EE830A-C4C3-4D50-B752-4DB6B018ED95}" srcId="{92D890BC-59D2-43A7-8306-7989C6CF61EC}" destId="{2EA821F3-15A3-4D6F-A63B-5B7D35EAD21A}" srcOrd="3" destOrd="0" parTransId="{61413D13-3ECD-41F6-852B-852AC0D57616}" sibTransId="{0B57D6CC-28FC-40DB-9501-A9F562B368E8}"/>
    <dgm:cxn modelId="{005F08DC-DD1E-45B5-966D-66426A05E623}" type="presOf" srcId="{7C157BA0-1045-43A1-9B54-E1ECE9159CCC}" destId="{7BA9E83D-5B50-419E-991E-69262C75730A}" srcOrd="0" destOrd="0" presId="urn:microsoft.com/office/officeart/2005/8/layout/cycle2"/>
    <dgm:cxn modelId="{6DA3A8F0-915E-4484-B996-899CCB47D304}" type="presOf" srcId="{2EA821F3-15A3-4D6F-A63B-5B7D35EAD21A}" destId="{A0F085ED-6F59-4D75-9716-0E5973408927}" srcOrd="0" destOrd="0" presId="urn:microsoft.com/office/officeart/2005/8/layout/cycle2"/>
    <dgm:cxn modelId="{77B635E5-EDDA-41EE-9B7F-480CC85B9C54}" type="presOf" srcId="{A9D48700-A758-474B-8645-DD655D0F66E6}" destId="{396AA11B-925C-445F-BA95-0A77FB7A850E}" srcOrd="0" destOrd="0" presId="urn:microsoft.com/office/officeart/2005/8/layout/cycle2"/>
    <dgm:cxn modelId="{BE18770E-ECAD-46B6-9739-F8AA01E90F48}" type="presOf" srcId="{AD3F9B20-975D-4248-A7BB-BD4C6A84E590}" destId="{4F05B800-E285-4338-BD4B-14BA8B1A3063}" srcOrd="0" destOrd="0" presId="urn:microsoft.com/office/officeart/2005/8/layout/cycle2"/>
    <dgm:cxn modelId="{7F38CB43-06E4-4C8C-9862-14B305E46DA3}" type="presOf" srcId="{A9D48700-A758-474B-8645-DD655D0F66E6}" destId="{22FCA9DC-AB7D-4F86-9E69-897757AC3B34}" srcOrd="1" destOrd="0" presId="urn:microsoft.com/office/officeart/2005/8/layout/cycle2"/>
    <dgm:cxn modelId="{CC9BA580-DD3B-4097-9DE3-7699F843A76F}" type="presOf" srcId="{DF51A9B5-6314-4DEF-9B33-608F095D8B64}" destId="{B757A775-34EA-4587-BFFC-62E430346102}" srcOrd="0" destOrd="0" presId="urn:microsoft.com/office/officeart/2005/8/layout/cycle2"/>
    <dgm:cxn modelId="{5597C06D-EEF3-4C2D-8A24-842C2FD64E47}" type="presOf" srcId="{72C5E3A8-1A1A-4FB3-B003-44E5174B3730}" destId="{9321D177-E386-4FD1-BE6F-6A510DBF189D}" srcOrd="0" destOrd="0" presId="urn:microsoft.com/office/officeart/2005/8/layout/cycle2"/>
    <dgm:cxn modelId="{E5C6A6A1-E061-4977-A8C3-D08D1F8E866F}" srcId="{92D890BC-59D2-43A7-8306-7989C6CF61EC}" destId="{AD3F9B20-975D-4248-A7BB-BD4C6A84E590}" srcOrd="1" destOrd="0" parTransId="{6FC5FD18-A9C5-4012-8345-9ACA01F7BEFB}" sibTransId="{A9D48700-A758-474B-8645-DD655D0F66E6}"/>
    <dgm:cxn modelId="{A73D8F43-2712-408D-838F-C3B30FDD47B9}" type="presParOf" srcId="{D4E621C4-F1A0-4B10-93A1-5A89036092FA}" destId="{B757A775-34EA-4587-BFFC-62E430346102}" srcOrd="0" destOrd="0" presId="urn:microsoft.com/office/officeart/2005/8/layout/cycle2"/>
    <dgm:cxn modelId="{FD2BFCDE-FF35-422F-9345-F45038C66C5A}" type="presParOf" srcId="{D4E621C4-F1A0-4B10-93A1-5A89036092FA}" destId="{9321D177-E386-4FD1-BE6F-6A510DBF189D}" srcOrd="1" destOrd="0" presId="urn:microsoft.com/office/officeart/2005/8/layout/cycle2"/>
    <dgm:cxn modelId="{73497577-1FA8-4210-9B44-5CE8070A5157}" type="presParOf" srcId="{9321D177-E386-4FD1-BE6F-6A510DBF189D}" destId="{A606BAE5-9325-4527-AE57-A0D355F00165}" srcOrd="0" destOrd="0" presId="urn:microsoft.com/office/officeart/2005/8/layout/cycle2"/>
    <dgm:cxn modelId="{D4F3E7DB-CF54-4657-892D-B12F6E55E56E}" type="presParOf" srcId="{D4E621C4-F1A0-4B10-93A1-5A89036092FA}" destId="{4F05B800-E285-4338-BD4B-14BA8B1A3063}" srcOrd="2" destOrd="0" presId="urn:microsoft.com/office/officeart/2005/8/layout/cycle2"/>
    <dgm:cxn modelId="{611767AE-FEF7-49A1-9E8B-BB8D26A9FE24}" type="presParOf" srcId="{D4E621C4-F1A0-4B10-93A1-5A89036092FA}" destId="{396AA11B-925C-445F-BA95-0A77FB7A850E}" srcOrd="3" destOrd="0" presId="urn:microsoft.com/office/officeart/2005/8/layout/cycle2"/>
    <dgm:cxn modelId="{2381AC15-CD0C-41B7-BD51-D4BADC10FE39}" type="presParOf" srcId="{396AA11B-925C-445F-BA95-0A77FB7A850E}" destId="{22FCA9DC-AB7D-4F86-9E69-897757AC3B34}" srcOrd="0" destOrd="0" presId="urn:microsoft.com/office/officeart/2005/8/layout/cycle2"/>
    <dgm:cxn modelId="{778F92E9-C92F-4B5B-89C1-F1F174A704C7}" type="presParOf" srcId="{D4E621C4-F1A0-4B10-93A1-5A89036092FA}" destId="{7BA9E83D-5B50-419E-991E-69262C75730A}" srcOrd="4" destOrd="0" presId="urn:microsoft.com/office/officeart/2005/8/layout/cycle2"/>
    <dgm:cxn modelId="{103F5BB7-57B7-4763-B9B1-B9FEEB1A9E06}" type="presParOf" srcId="{D4E621C4-F1A0-4B10-93A1-5A89036092FA}" destId="{F14DFF7C-CA84-429B-A33F-75934DCD5683}" srcOrd="5" destOrd="0" presId="urn:microsoft.com/office/officeart/2005/8/layout/cycle2"/>
    <dgm:cxn modelId="{8E6531D3-50B6-4FA4-BC1E-B9C67BBA5D68}" type="presParOf" srcId="{F14DFF7C-CA84-429B-A33F-75934DCD5683}" destId="{92E25C3B-BA0F-43E0-8A26-DF5E8049006C}" srcOrd="0" destOrd="0" presId="urn:microsoft.com/office/officeart/2005/8/layout/cycle2"/>
    <dgm:cxn modelId="{14052923-062A-400E-B29F-1E465E7B60D4}" type="presParOf" srcId="{D4E621C4-F1A0-4B10-93A1-5A89036092FA}" destId="{A0F085ED-6F59-4D75-9716-0E5973408927}" srcOrd="6" destOrd="0" presId="urn:microsoft.com/office/officeart/2005/8/layout/cycle2"/>
    <dgm:cxn modelId="{2EC32757-7E56-462C-8F61-D4CAE913B0DC}" type="presParOf" srcId="{D4E621C4-F1A0-4B10-93A1-5A89036092FA}" destId="{440135C7-A9D6-4D7A-BA09-EC97DD80E965}" srcOrd="7" destOrd="0" presId="urn:microsoft.com/office/officeart/2005/8/layout/cycle2"/>
    <dgm:cxn modelId="{D9D8A654-C2B2-4B6C-9613-059B564FD225}" type="presParOf" srcId="{440135C7-A9D6-4D7A-BA09-EC97DD80E965}" destId="{88FDD752-9806-4D1A-9588-2BAF385F53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35D3E-132F-4259-8266-05EB97B1F85C}">
      <dsp:nvSpPr>
        <dsp:cNvPr id="0" name=""/>
        <dsp:cNvSpPr/>
      </dsp:nvSpPr>
      <dsp:spPr>
        <a:xfrm rot="5400000">
          <a:off x="348870" y="1936419"/>
          <a:ext cx="1290831" cy="14695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C2437C1-EF62-4062-9E79-8B80A71E8249}">
      <dsp:nvSpPr>
        <dsp:cNvPr id="0" name=""/>
        <dsp:cNvSpPr/>
      </dsp:nvSpPr>
      <dsp:spPr>
        <a:xfrm>
          <a:off x="6878" y="505507"/>
          <a:ext cx="2172999" cy="152102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Indicazioni Nazionali</a:t>
          </a:r>
          <a:endParaRPr lang="it-IT" sz="2000" kern="1200" dirty="0"/>
        </a:p>
      </dsp:txBody>
      <dsp:txXfrm>
        <a:off x="81142" y="579771"/>
        <a:ext cx="2024471" cy="1372501"/>
      </dsp:txXfrm>
    </dsp:sp>
    <dsp:sp modelId="{27CAD296-42E6-4317-910D-35CBE999FE25}">
      <dsp:nvSpPr>
        <dsp:cNvPr id="0" name=""/>
        <dsp:cNvSpPr/>
      </dsp:nvSpPr>
      <dsp:spPr>
        <a:xfrm>
          <a:off x="2315344" y="449030"/>
          <a:ext cx="4677307" cy="1229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b="1" kern="1200" dirty="0" smtClean="0">
              <a:solidFill>
                <a:srgbClr val="C00000"/>
              </a:solidFill>
            </a:rPr>
            <a:t>Padronanza</a:t>
          </a:r>
          <a:r>
            <a:rPr lang="it-IT" sz="1500" kern="1200" dirty="0" smtClean="0"/>
            <a:t> degli strumenti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b="1" kern="1200" dirty="0" smtClean="0">
              <a:solidFill>
                <a:srgbClr val="C00000"/>
              </a:solidFill>
            </a:rPr>
            <a:t>Atteggiamento critico</a:t>
          </a:r>
          <a:endParaRPr lang="it-IT" sz="1500" b="1" kern="1200" dirty="0">
            <a:solidFill>
              <a:srgbClr val="C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b="1" kern="1200" dirty="0" smtClean="0">
              <a:solidFill>
                <a:srgbClr val="C00000"/>
              </a:solidFill>
            </a:rPr>
            <a:t>Maggiore consapevolezza </a:t>
          </a:r>
          <a:r>
            <a:rPr lang="it-IT" sz="1500" kern="1200" dirty="0" smtClean="0"/>
            <a:t>sugli effetti sociali e culturali e sulle conseguenze relazionali e psicologiche</a:t>
          </a:r>
          <a:endParaRPr lang="it-IT" sz="1500" kern="1200" dirty="0"/>
        </a:p>
      </dsp:txBody>
      <dsp:txXfrm>
        <a:off x="2315344" y="449030"/>
        <a:ext cx="4677307" cy="1229362"/>
      </dsp:txXfrm>
    </dsp:sp>
    <dsp:sp modelId="{946B0458-0F41-47CC-AE94-A19413548991}">
      <dsp:nvSpPr>
        <dsp:cNvPr id="0" name=""/>
        <dsp:cNvSpPr/>
      </dsp:nvSpPr>
      <dsp:spPr>
        <a:xfrm rot="5400000">
          <a:off x="2424402" y="3836790"/>
          <a:ext cx="1290831" cy="14695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827988"/>
            <a:satOff val="38508"/>
            <a:lumOff val="12384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50000"/>
              <a:hueOff val="-1827988"/>
              <a:satOff val="38508"/>
              <a:lumOff val="12384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DF3CCD8-5DDF-4017-8E38-25CA2A97DD93}">
      <dsp:nvSpPr>
        <dsp:cNvPr id="0" name=""/>
        <dsp:cNvSpPr/>
      </dsp:nvSpPr>
      <dsp:spPr>
        <a:xfrm>
          <a:off x="2124607" y="2026475"/>
          <a:ext cx="2172999" cy="152102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Raccomandazione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Europea</a:t>
          </a:r>
          <a:endParaRPr lang="it-IT" sz="1800" kern="1200" dirty="0"/>
        </a:p>
      </dsp:txBody>
      <dsp:txXfrm>
        <a:off x="2198871" y="2100739"/>
        <a:ext cx="2024471" cy="1372501"/>
      </dsp:txXfrm>
    </dsp:sp>
    <dsp:sp modelId="{50F805D2-E426-41CE-83BE-702136757434}">
      <dsp:nvSpPr>
        <dsp:cNvPr id="0" name=""/>
        <dsp:cNvSpPr/>
      </dsp:nvSpPr>
      <dsp:spPr>
        <a:xfrm>
          <a:off x="4389486" y="1917885"/>
          <a:ext cx="2952912" cy="1229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Tra le 8 </a:t>
          </a:r>
          <a:r>
            <a:rPr lang="it-IT" sz="1500" b="0" kern="1200" dirty="0" smtClean="0">
              <a:solidFill>
                <a:schemeClr val="tx1"/>
              </a:solidFill>
            </a:rPr>
            <a:t>Competenze Chiave </a:t>
          </a:r>
          <a:r>
            <a:rPr lang="it-IT" sz="1500" b="1" kern="1200" dirty="0" smtClean="0">
              <a:solidFill>
                <a:srgbClr val="C00000"/>
              </a:solidFill>
            </a:rPr>
            <a:t>Competenza digitale</a:t>
          </a:r>
          <a:r>
            <a:rPr lang="it-IT" sz="1500" kern="1200" dirty="0" smtClean="0"/>
            <a:t>: dimistichezza e spirito critico</a:t>
          </a:r>
          <a:endParaRPr lang="it-IT" sz="1500" kern="1200" dirty="0"/>
        </a:p>
      </dsp:txBody>
      <dsp:txXfrm>
        <a:off x="4389486" y="1917885"/>
        <a:ext cx="2952912" cy="1229362"/>
      </dsp:txXfrm>
    </dsp:sp>
    <dsp:sp modelId="{4BEA7933-1EA4-4EE7-BE2A-855CE5D19B02}">
      <dsp:nvSpPr>
        <dsp:cNvPr id="0" name=""/>
        <dsp:cNvSpPr/>
      </dsp:nvSpPr>
      <dsp:spPr>
        <a:xfrm>
          <a:off x="3807475" y="3979523"/>
          <a:ext cx="2172999" cy="152102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UNESCO</a:t>
          </a:r>
          <a:endParaRPr lang="it-IT" sz="2000" b="1" kern="1200" dirty="0"/>
        </a:p>
      </dsp:txBody>
      <dsp:txXfrm>
        <a:off x="3881739" y="4053787"/>
        <a:ext cx="2024471" cy="1372501"/>
      </dsp:txXfrm>
    </dsp:sp>
    <dsp:sp modelId="{D278551B-8577-475C-B3F9-ABC3AB2ED994}">
      <dsp:nvSpPr>
        <dsp:cNvPr id="0" name=""/>
        <dsp:cNvSpPr/>
      </dsp:nvSpPr>
      <dsp:spPr>
        <a:xfrm>
          <a:off x="7276551" y="3916436"/>
          <a:ext cx="1580432" cy="1229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Information Literacy: fare uso efficace ed </a:t>
          </a:r>
          <a:r>
            <a:rPr lang="it-IT" sz="1500" b="1" kern="1200" dirty="0" smtClean="0">
              <a:solidFill>
                <a:srgbClr val="C00000"/>
              </a:solidFill>
            </a:rPr>
            <a:t>eticamente corretto</a:t>
          </a:r>
          <a:endParaRPr lang="it-IT" sz="1500" b="1" kern="1200" dirty="0">
            <a:solidFill>
              <a:srgbClr val="C00000"/>
            </a:solidFill>
          </a:endParaRPr>
        </a:p>
      </dsp:txBody>
      <dsp:txXfrm>
        <a:off x="7276551" y="3916436"/>
        <a:ext cx="1580432" cy="1229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D734-697E-432B-B5F4-8A7038FF487F}">
      <dsp:nvSpPr>
        <dsp:cNvPr id="0" name=""/>
        <dsp:cNvSpPr/>
      </dsp:nvSpPr>
      <dsp:spPr>
        <a:xfrm>
          <a:off x="543301" y="170764"/>
          <a:ext cx="1505685" cy="150568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tecnologica</a:t>
          </a:r>
          <a:endParaRPr lang="it-IT" sz="1600" kern="1200" dirty="0"/>
        </a:p>
      </dsp:txBody>
      <dsp:txXfrm>
        <a:off x="744059" y="434259"/>
        <a:ext cx="1104169" cy="677558"/>
      </dsp:txXfrm>
    </dsp:sp>
    <dsp:sp modelId="{E8A42E86-7C18-414F-A13C-EDD03397850C}">
      <dsp:nvSpPr>
        <dsp:cNvPr id="0" name=""/>
        <dsp:cNvSpPr/>
      </dsp:nvSpPr>
      <dsp:spPr>
        <a:xfrm>
          <a:off x="1086602" y="1111818"/>
          <a:ext cx="1505685" cy="150568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277702"/>
                <a:satOff val="-3888"/>
                <a:lumOff val="-2059"/>
                <a:alphaOff val="0"/>
                <a:lumMod val="95000"/>
              </a:schemeClr>
            </a:gs>
            <a:gs pos="100000">
              <a:schemeClr val="accent2">
                <a:alpha val="50000"/>
                <a:hueOff val="-3277702"/>
                <a:satOff val="-3888"/>
                <a:lumOff val="-205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50000"/>
              <a:hueOff val="-3277702"/>
              <a:satOff val="-3888"/>
              <a:lumOff val="-2059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cognitiva</a:t>
          </a:r>
          <a:endParaRPr lang="it-IT" sz="1600" kern="1200" dirty="0"/>
        </a:p>
      </dsp:txBody>
      <dsp:txXfrm>
        <a:off x="1547091" y="1500786"/>
        <a:ext cx="903411" cy="828126"/>
      </dsp:txXfrm>
    </dsp:sp>
    <dsp:sp modelId="{2EBF2FEC-9F78-4352-BD8C-B3FC6250ED2D}">
      <dsp:nvSpPr>
        <dsp:cNvPr id="0" name=""/>
        <dsp:cNvSpPr/>
      </dsp:nvSpPr>
      <dsp:spPr>
        <a:xfrm>
          <a:off x="0" y="1111818"/>
          <a:ext cx="1505685" cy="150568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6555403"/>
                <a:satOff val="-7776"/>
                <a:lumOff val="-4117"/>
                <a:alphaOff val="0"/>
                <a:lumMod val="95000"/>
              </a:schemeClr>
            </a:gs>
            <a:gs pos="100000">
              <a:schemeClr val="accent2">
                <a:alpha val="50000"/>
                <a:hueOff val="-6555403"/>
                <a:satOff val="-7776"/>
                <a:lumOff val="-411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50000"/>
              <a:hueOff val="-6555403"/>
              <a:satOff val="-7776"/>
              <a:lumOff val="-4117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etica</a:t>
          </a:r>
          <a:endParaRPr lang="it-IT" sz="1600" kern="1200" dirty="0"/>
        </a:p>
      </dsp:txBody>
      <dsp:txXfrm>
        <a:off x="141785" y="1500786"/>
        <a:ext cx="903411" cy="828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7A775-34EA-4587-BFFC-62E430346102}">
      <dsp:nvSpPr>
        <dsp:cNvPr id="0" name=""/>
        <dsp:cNvSpPr/>
      </dsp:nvSpPr>
      <dsp:spPr>
        <a:xfrm>
          <a:off x="2559000" y="745"/>
          <a:ext cx="1520085" cy="1111076"/>
        </a:xfrm>
        <a:prstGeom prst="ellipse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Disegno geometrico</a:t>
          </a:r>
          <a:endParaRPr lang="it-IT" sz="1400" kern="1200" dirty="0"/>
        </a:p>
      </dsp:txBody>
      <dsp:txXfrm>
        <a:off x="2781611" y="163458"/>
        <a:ext cx="1074863" cy="785650"/>
      </dsp:txXfrm>
    </dsp:sp>
    <dsp:sp modelId="{9321D177-E386-4FD1-BE6F-6A510DBF189D}">
      <dsp:nvSpPr>
        <dsp:cNvPr id="0" name=""/>
        <dsp:cNvSpPr/>
      </dsp:nvSpPr>
      <dsp:spPr>
        <a:xfrm rot="2700000">
          <a:off x="3803842" y="976988"/>
          <a:ext cx="246800" cy="374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/>
        </a:p>
      </dsp:txBody>
      <dsp:txXfrm>
        <a:off x="3814685" y="1025809"/>
        <a:ext cx="172760" cy="224992"/>
      </dsp:txXfrm>
    </dsp:sp>
    <dsp:sp modelId="{4F05B800-E285-4338-BD4B-14BA8B1A3063}">
      <dsp:nvSpPr>
        <dsp:cNvPr id="0" name=""/>
        <dsp:cNvSpPr/>
      </dsp:nvSpPr>
      <dsp:spPr>
        <a:xfrm>
          <a:off x="3913363" y="1181980"/>
          <a:ext cx="1173829" cy="1111076"/>
        </a:xfrm>
        <a:prstGeom prst="ellipse">
          <a:avLst/>
        </a:prstGeom>
        <a:gradFill rotWithShape="0">
          <a:gsLst>
            <a:gs pos="28000">
              <a:schemeClr val="accent2">
                <a:hueOff val="-2185134"/>
                <a:satOff val="-2592"/>
                <a:lumOff val="-1372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2185134"/>
                <a:satOff val="-2592"/>
                <a:lumOff val="-1372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Arte immagine</a:t>
          </a:r>
          <a:endParaRPr lang="it-IT" sz="1400" kern="1200" dirty="0"/>
        </a:p>
      </dsp:txBody>
      <dsp:txXfrm>
        <a:off x="4085266" y="1344693"/>
        <a:ext cx="830023" cy="785650"/>
      </dsp:txXfrm>
    </dsp:sp>
    <dsp:sp modelId="{396AA11B-925C-445F-BA95-0A77FB7A850E}">
      <dsp:nvSpPr>
        <dsp:cNvPr id="0" name=""/>
        <dsp:cNvSpPr/>
      </dsp:nvSpPr>
      <dsp:spPr>
        <a:xfrm rot="8100000">
          <a:off x="3803007" y="2119225"/>
          <a:ext cx="256139" cy="374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2">
                <a:hueOff val="-2185134"/>
                <a:satOff val="-2592"/>
                <a:lumOff val="-1372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2185134"/>
                <a:satOff val="-2592"/>
                <a:lumOff val="-1372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/>
        </a:p>
      </dsp:txBody>
      <dsp:txXfrm rot="10800000">
        <a:off x="3868596" y="2167055"/>
        <a:ext cx="179297" cy="224992"/>
      </dsp:txXfrm>
    </dsp:sp>
    <dsp:sp modelId="{7BA9E83D-5B50-419E-991E-69262C75730A}">
      <dsp:nvSpPr>
        <dsp:cNvPr id="0" name=""/>
        <dsp:cNvSpPr/>
      </dsp:nvSpPr>
      <dsp:spPr>
        <a:xfrm>
          <a:off x="2615321" y="2363215"/>
          <a:ext cx="1407444" cy="1111076"/>
        </a:xfrm>
        <a:prstGeom prst="ellipse">
          <a:avLst/>
        </a:prstGeom>
        <a:gradFill rotWithShape="0">
          <a:gsLst>
            <a:gs pos="28000">
              <a:schemeClr val="accent2">
                <a:hueOff val="-4370269"/>
                <a:satOff val="-5184"/>
                <a:lumOff val="-2745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4370269"/>
                <a:satOff val="-5184"/>
                <a:lumOff val="-2745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Geometria</a:t>
          </a:r>
          <a:endParaRPr lang="it-IT" sz="1400" kern="1200" dirty="0"/>
        </a:p>
      </dsp:txBody>
      <dsp:txXfrm>
        <a:off x="2821436" y="2525928"/>
        <a:ext cx="995214" cy="785650"/>
      </dsp:txXfrm>
    </dsp:sp>
    <dsp:sp modelId="{F14DFF7C-CA84-429B-A33F-75934DCD5683}">
      <dsp:nvSpPr>
        <dsp:cNvPr id="0" name=""/>
        <dsp:cNvSpPr/>
      </dsp:nvSpPr>
      <dsp:spPr>
        <a:xfrm rot="13500000">
          <a:off x="2638372" y="2157220"/>
          <a:ext cx="213264" cy="374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2">
                <a:hueOff val="-4370269"/>
                <a:satOff val="-5184"/>
                <a:lumOff val="-2745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4370269"/>
                <a:satOff val="-5184"/>
                <a:lumOff val="-2745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/>
        </a:p>
      </dsp:txBody>
      <dsp:txXfrm rot="10800000">
        <a:off x="2692981" y="2254838"/>
        <a:ext cx="149285" cy="224992"/>
      </dsp:txXfrm>
    </dsp:sp>
    <dsp:sp modelId="{A0F085ED-6F59-4D75-9716-0E5973408927}">
      <dsp:nvSpPr>
        <dsp:cNvPr id="0" name=""/>
        <dsp:cNvSpPr/>
      </dsp:nvSpPr>
      <dsp:spPr>
        <a:xfrm>
          <a:off x="1313606" y="1181980"/>
          <a:ext cx="1648404" cy="1111076"/>
        </a:xfrm>
        <a:prstGeom prst="ellipse">
          <a:avLst/>
        </a:prstGeom>
        <a:gradFill rotWithShape="0">
          <a:gsLst>
            <a:gs pos="28000">
              <a:schemeClr val="accent2">
                <a:hueOff val="-6555403"/>
                <a:satOff val="-7776"/>
                <a:lumOff val="-411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Matematica</a:t>
          </a:r>
          <a:endParaRPr lang="it-IT" sz="1400" kern="1200" dirty="0"/>
        </a:p>
      </dsp:txBody>
      <dsp:txXfrm>
        <a:off x="1555009" y="1344693"/>
        <a:ext cx="1165598" cy="785650"/>
      </dsp:txXfrm>
    </dsp:sp>
    <dsp:sp modelId="{440135C7-A9D6-4D7A-BA09-EC97DD80E965}">
      <dsp:nvSpPr>
        <dsp:cNvPr id="0" name=""/>
        <dsp:cNvSpPr/>
      </dsp:nvSpPr>
      <dsp:spPr>
        <a:xfrm rot="18900000">
          <a:off x="2628463" y="957406"/>
          <a:ext cx="203924" cy="374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2">
                <a:hueOff val="-6555403"/>
                <a:satOff val="-7776"/>
                <a:lumOff val="-411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/>
        </a:p>
      </dsp:txBody>
      <dsp:txXfrm>
        <a:off x="2637422" y="1054033"/>
        <a:ext cx="142747" cy="224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03EB6-869C-438B-8169-5758FCD9C4B3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A61E2-3D39-4050-948D-21D143120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36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A61E2-3D39-4050-948D-21D14312002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47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A61E2-3D39-4050-948D-21D14312002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47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A61E2-3D39-4050-948D-21D14312002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47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6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2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79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1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8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61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7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0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5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3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2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0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9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2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5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7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6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6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2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4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5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22/05/2017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9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19.jpeg"/><Relationship Id="rId15" Type="http://schemas.openxmlformats.org/officeDocument/2006/relationships/image" Target="../media/image24.jpe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16.gif"/><Relationship Id="rId9" Type="http://schemas.openxmlformats.org/officeDocument/2006/relationships/diagramLayout" Target="../diagrams/layout3.xml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riangolo.sb2" TargetMode="External"/><Relationship Id="rId7" Type="http://schemas.openxmlformats.org/officeDocument/2006/relationships/image" Target="../media/image16.gif"/><Relationship Id="rId2" Type="http://schemas.openxmlformats.org/officeDocument/2006/relationships/hyperlink" Target="Scratch%202.lnk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vari%20poligoni%20daliangolo%20al%20dodecagono%20-giratocolorato3.sb2" TargetMode="External"/><Relationship Id="rId5" Type="http://schemas.openxmlformats.org/officeDocument/2006/relationships/hyperlink" Target="dal%20triangolo%20all'ottagono%202.sb2" TargetMode="External"/><Relationship Id="rId4" Type="http://schemas.openxmlformats.org/officeDocument/2006/relationships/hyperlink" Target="quadrato%203.sb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t="18774" r="55934" b="1072"/>
          <a:stretch/>
        </p:blipFill>
        <p:spPr>
          <a:xfrm>
            <a:off x="4572000" y="404664"/>
            <a:ext cx="3913249" cy="3803379"/>
          </a:xfrm>
        </p:spPr>
      </p:pic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>
          <a:xfrm>
            <a:off x="927322" y="1628800"/>
            <a:ext cx="3694114" cy="2307406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CORSO SUL CODING</a:t>
            </a:r>
          </a:p>
          <a:p>
            <a:pPr marL="0" indent="0">
              <a:buNone/>
            </a:pPr>
            <a:r>
              <a:rPr lang="it-IT" dirty="0"/>
              <a:t>I.C. Piossasco </a:t>
            </a:r>
            <a:r>
              <a:rPr lang="it-IT" dirty="0" smtClean="0"/>
              <a:t>2</a:t>
            </a:r>
          </a:p>
          <a:p>
            <a:pPr marL="0" indent="0">
              <a:buNone/>
            </a:pPr>
            <a:r>
              <a:rPr lang="it-IT" dirty="0" err="1"/>
              <a:t>A.s.</a:t>
            </a:r>
            <a:r>
              <a:rPr lang="it-IT" dirty="0"/>
              <a:t> </a:t>
            </a:r>
            <a:r>
              <a:rPr lang="it-IT" dirty="0" smtClean="0"/>
              <a:t>2016-2017</a:t>
            </a:r>
          </a:p>
          <a:p>
            <a:pPr marL="0" indent="0">
              <a:buNone/>
            </a:pPr>
            <a:r>
              <a:rPr lang="it-IT" dirty="0" smtClean="0"/>
              <a:t>Docente del corso: Lombardi</a:t>
            </a:r>
          </a:p>
          <a:p>
            <a:pPr marL="0" indent="0">
              <a:buNone/>
            </a:pPr>
            <a:r>
              <a:rPr lang="it-IT" dirty="0" smtClean="0"/>
              <a:t>Prof.ssa Bacchi Maria</a:t>
            </a:r>
          </a:p>
          <a:p>
            <a:pPr marL="0" indent="0">
              <a:buNone/>
            </a:pPr>
            <a:r>
              <a:rPr lang="it-IT" dirty="0" smtClean="0"/>
              <a:t>Prof.ssa Pisano Patrizia</a:t>
            </a:r>
          </a:p>
          <a:p>
            <a:pPr marL="0" indent="0">
              <a:buNone/>
            </a:pPr>
            <a:r>
              <a:rPr lang="it-IT" dirty="0" smtClean="0"/>
              <a:t>Prof.ssa </a:t>
            </a:r>
            <a:r>
              <a:rPr lang="it-IT" dirty="0" err="1" smtClean="0"/>
              <a:t>Zammito</a:t>
            </a:r>
            <a:r>
              <a:rPr lang="it-IT" dirty="0" smtClean="0"/>
              <a:t> Antonella Simona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disegno alla pratica tecnologica</a:t>
            </a:r>
            <a:endParaRPr lang="it-IT" dirty="0"/>
          </a:p>
        </p:txBody>
      </p:sp>
      <p:sp>
        <p:nvSpPr>
          <p:cNvPr id="4" name="AutoShape 2" descr="Risultati immagini per scra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scrat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Risultati immagini per scratc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8" descr="Risultati immagini per scratc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6" t="-1" b="3992"/>
          <a:stretch/>
        </p:blipFill>
        <p:spPr bwMode="auto">
          <a:xfrm>
            <a:off x="6588224" y="4509120"/>
            <a:ext cx="1517149" cy="200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2"/>
            <a:ext cx="3060948" cy="119221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197367" y="4244256"/>
            <a:ext cx="1578880" cy="1771824"/>
          </a:xfrm>
          <a:prstGeom prst="rect">
            <a:avLst/>
          </a:prstGeom>
        </p:spPr>
      </p:pic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716941032"/>
              </p:ext>
            </p:extLst>
          </p:nvPr>
        </p:nvGraphicFramePr>
        <p:xfrm>
          <a:off x="314048" y="493077"/>
          <a:ext cx="8856984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Inquadramento Normativo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88" y="832706"/>
            <a:ext cx="1587019" cy="2236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5511334" y="1052736"/>
            <a:ext cx="12241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2012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958458" y="2348880"/>
            <a:ext cx="122413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2006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596336" y="3356992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</a:rPr>
              <a:t>Apprendimento permanente</a:t>
            </a:r>
            <a:endParaRPr lang="it-IT" sz="1400" b="1" dirty="0">
              <a:solidFill>
                <a:srgbClr val="C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596336" y="3880212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</a:rPr>
              <a:t>Imparare</a:t>
            </a:r>
          </a:p>
          <a:p>
            <a:pPr algn="ctr"/>
            <a:r>
              <a:rPr lang="it-IT" sz="1400" b="1" dirty="0" smtClean="0">
                <a:solidFill>
                  <a:srgbClr val="C00000"/>
                </a:solidFill>
              </a:rPr>
              <a:t> ad Imparare</a:t>
            </a:r>
            <a:endParaRPr lang="it-IT" sz="1400" b="1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758100" y="5596771"/>
            <a:ext cx="122413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2008</a:t>
            </a:r>
            <a:endParaRPr lang="it-IT" dirty="0">
              <a:solidFill>
                <a:prstClr val="white"/>
              </a:solidFill>
            </a:endParaRPr>
          </a:p>
        </p:txBody>
      </p:sp>
      <p:graphicFrame>
        <p:nvGraphicFramePr>
          <p:cNvPr id="15" name="Diagramma 14"/>
          <p:cNvGraphicFramePr/>
          <p:nvPr>
            <p:extLst>
              <p:ext uri="{D42A27DB-BD31-4B8C-83A1-F6EECF244321}">
                <p14:modId xmlns:p14="http://schemas.microsoft.com/office/powerpoint/2010/main" val="3755327604"/>
              </p:ext>
            </p:extLst>
          </p:nvPr>
        </p:nvGraphicFramePr>
        <p:xfrm>
          <a:off x="70162" y="4083605"/>
          <a:ext cx="2592288" cy="278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899592" y="544522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Integrata</a:t>
            </a: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17" name="Freccia a sinistra 16"/>
          <p:cNvSpPr/>
          <p:nvPr/>
        </p:nvSpPr>
        <p:spPr>
          <a:xfrm>
            <a:off x="4128193" y="5827930"/>
            <a:ext cx="4536504" cy="103007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Modello di Calvani </a:t>
            </a:r>
          </a:p>
          <a:p>
            <a:pPr algn="ctr"/>
            <a:r>
              <a:rPr lang="it-IT" dirty="0" smtClean="0">
                <a:solidFill>
                  <a:prstClr val="white"/>
                </a:solidFill>
              </a:rPr>
              <a:t>Competenza Digitale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771800" y="6111806"/>
            <a:ext cx="122413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2009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98" y="1801777"/>
            <a:ext cx="3948050" cy="3888432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Finalità Educative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063026" y="5733255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5DCEAF">
                    <a:lumMod val="50000"/>
                  </a:srgbClr>
                </a:solidFill>
              </a:rPr>
              <a:t>Maturare un atteggiamento consapevole e responsabile nell’uso delle tecnologie informatiche</a:t>
            </a:r>
            <a:endParaRPr lang="it-IT" sz="1400" b="1" dirty="0">
              <a:solidFill>
                <a:srgbClr val="5DCEAF">
                  <a:lumMod val="50000"/>
                </a:srgb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69111" y="387092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5DCEAF">
                    <a:lumMod val="50000"/>
                  </a:srgbClr>
                </a:solidFill>
              </a:rPr>
              <a:t>Atteggiamento critico</a:t>
            </a:r>
            <a:endParaRPr lang="it-IT" sz="1400" b="1" dirty="0">
              <a:solidFill>
                <a:srgbClr val="5DCEAF">
                  <a:lumMod val="50000"/>
                </a:srgb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40632" y="2841804"/>
            <a:ext cx="244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8021">
                    <a:lumMod val="75000"/>
                  </a:srgbClr>
                </a:solidFill>
              </a:rPr>
              <a:t>Maggiore consapevolezza</a:t>
            </a:r>
            <a:endParaRPr lang="it-IT" sz="1400" b="1" dirty="0">
              <a:solidFill>
                <a:srgbClr val="FF8021">
                  <a:lumMod val="75000"/>
                </a:srgbClr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425885" y="4577949"/>
            <a:ext cx="287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2060"/>
                </a:solidFill>
              </a:rPr>
              <a:t>COMPETENZA DIGITALE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1" y="398960"/>
            <a:ext cx="984774" cy="941808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13647" y="12167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it-IT" sz="1400" b="1" dirty="0" smtClean="0">
                <a:solidFill>
                  <a:srgbClr val="5DCEAF">
                    <a:lumMod val="50000"/>
                  </a:srgbClr>
                </a:solidFill>
              </a:rPr>
              <a:t>Education ai media</a:t>
            </a:r>
            <a:endParaRPr lang="it-IT" sz="1400" b="1" dirty="0">
              <a:solidFill>
                <a:srgbClr val="5DCEAF">
                  <a:lumMod val="50000"/>
                </a:srgb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14119" y="134689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it-IT" sz="1400" b="1" dirty="0" smtClean="0">
                <a:solidFill>
                  <a:srgbClr val="5DCEAF">
                    <a:lumMod val="50000"/>
                  </a:srgbClr>
                </a:solidFill>
              </a:rPr>
              <a:t>Education con media</a:t>
            </a:r>
            <a:endParaRPr lang="it-IT" sz="1400" b="1" dirty="0">
              <a:solidFill>
                <a:srgbClr val="5DCEAF">
                  <a:lumMod val="50000"/>
                </a:srgbClr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398705" y="241836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B4DCFA">
                    <a:lumMod val="50000"/>
                  </a:srgbClr>
                </a:solidFill>
              </a:rPr>
              <a:t>Forma mentis tecnologica</a:t>
            </a:r>
            <a:endParaRPr lang="it-IT" sz="1400" b="1" dirty="0">
              <a:solidFill>
                <a:srgbClr val="B4DCFA">
                  <a:lumMod val="50000"/>
                </a:srgb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392651" y="1797148"/>
            <a:ext cx="355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8F3898"/>
                </a:solidFill>
              </a:rPr>
              <a:t>Equilibrio nell’uso di internet </a:t>
            </a:r>
          </a:p>
          <a:p>
            <a:pPr algn="ctr"/>
            <a:r>
              <a:rPr lang="it-IT" sz="1400" b="1" dirty="0" smtClean="0">
                <a:solidFill>
                  <a:srgbClr val="8F3898"/>
                </a:solidFill>
              </a:rPr>
              <a:t>e delle nuove tecnologie</a:t>
            </a:r>
            <a:endParaRPr lang="it-IT" sz="1400" b="1" dirty="0">
              <a:solidFill>
                <a:srgbClr val="8F3898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140865" y="292430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</a:rPr>
              <a:t>Uso efficace e non sostitutivo</a:t>
            </a:r>
            <a:endParaRPr lang="it-IT" sz="1400" b="1" dirty="0">
              <a:solidFill>
                <a:srgbClr val="C0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140865" y="3504217"/>
            <a:ext cx="316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B4DCFA">
                    <a:lumMod val="50000"/>
                  </a:srgbClr>
                </a:solidFill>
              </a:rPr>
              <a:t>Distinguere tra realtà virtuale</a:t>
            </a:r>
          </a:p>
          <a:p>
            <a:pPr algn="ctr"/>
            <a:r>
              <a:rPr lang="it-IT" sz="1400" b="1" dirty="0" smtClean="0">
                <a:solidFill>
                  <a:srgbClr val="B4DCFA">
                    <a:lumMod val="50000"/>
                  </a:srgbClr>
                </a:solidFill>
              </a:rPr>
              <a:t> e reale</a:t>
            </a:r>
            <a:endParaRPr lang="it-IT" sz="1400" b="1" dirty="0">
              <a:solidFill>
                <a:srgbClr val="B4DCFA">
                  <a:lumMod val="50000"/>
                </a:srgbClr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324359" y="4997711"/>
            <a:ext cx="2876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2060"/>
                </a:solidFill>
              </a:rPr>
              <a:t>Per una </a:t>
            </a:r>
            <a:r>
              <a:rPr lang="it-IT" sz="1400" b="1" dirty="0" smtClean="0">
                <a:solidFill>
                  <a:srgbClr val="C00000"/>
                </a:solidFill>
              </a:rPr>
              <a:t>cittadinanza digitale</a:t>
            </a:r>
          </a:p>
          <a:p>
            <a:pPr algn="ctr"/>
            <a:r>
              <a:rPr lang="it-IT" sz="1400" b="1" dirty="0" smtClean="0">
                <a:solidFill>
                  <a:srgbClr val="002060"/>
                </a:solidFill>
              </a:rPr>
              <a:t>Dove diritti e doveri </a:t>
            </a:r>
          </a:p>
          <a:p>
            <a:pPr algn="ctr"/>
            <a:r>
              <a:rPr lang="it-IT" sz="1400" b="1" dirty="0" smtClean="0">
                <a:solidFill>
                  <a:srgbClr val="002060"/>
                </a:solidFill>
              </a:rPr>
              <a:t>devono coesistere</a:t>
            </a:r>
          </a:p>
          <a:p>
            <a:pPr algn="ctr"/>
            <a:r>
              <a:rPr lang="it-IT" sz="1400" b="1" dirty="0">
                <a:solidFill>
                  <a:srgbClr val="002060"/>
                </a:solidFill>
              </a:rPr>
              <a:t>i</a:t>
            </a:r>
            <a:r>
              <a:rPr lang="it-IT" sz="1400" b="1" dirty="0" smtClean="0">
                <a:solidFill>
                  <a:srgbClr val="002060"/>
                </a:solidFill>
              </a:rPr>
              <a:t>n maniera armoniosa ed essere condivisi e accettati da tutti i cittadini</a:t>
            </a:r>
            <a:endParaRPr lang="it-IT" sz="1400" b="1" dirty="0">
              <a:solidFill>
                <a:srgbClr val="002060"/>
              </a:solidFill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16" y="4148758"/>
            <a:ext cx="2298700" cy="16256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48" y="694151"/>
            <a:ext cx="2445357" cy="2445357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6523" r="6688"/>
          <a:stretch/>
        </p:blipFill>
        <p:spPr>
          <a:xfrm>
            <a:off x="2110109" y="45125"/>
            <a:ext cx="1525787" cy="1227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11471"/>
          <a:stretch/>
        </p:blipFill>
        <p:spPr>
          <a:xfrm>
            <a:off x="140632" y="4291403"/>
            <a:ext cx="1375509" cy="1398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tangolo 2"/>
          <p:cNvSpPr/>
          <p:nvPr/>
        </p:nvSpPr>
        <p:spPr>
          <a:xfrm>
            <a:off x="414119" y="1897206"/>
            <a:ext cx="2895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5DCEAF">
                    <a:lumMod val="50000"/>
                  </a:srgbClr>
                </a:solidFill>
              </a:rPr>
              <a:t>Introdurre gli alunni ad alcuni linguaggi di programmazione </a:t>
            </a: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4"/>
          <a:stretch/>
        </p:blipFill>
        <p:spPr bwMode="auto">
          <a:xfrm>
            <a:off x="5364088" y="550421"/>
            <a:ext cx="1380823" cy="144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scratch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97282"/>
            <a:ext cx="1901402" cy="142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Obiettivi disciplinari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275856" y="1700808"/>
            <a:ext cx="4470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C000"/>
                </a:solidFill>
              </a:rPr>
              <a:t>Leggere e interpretare semplici disegni tecnici ricavandone informazioni qualitative e quantitative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067944" y="3212976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B4DCFA">
                    <a:lumMod val="50000"/>
                  </a:srgbClr>
                </a:solidFill>
              </a:rPr>
              <a:t>Accostarsi a nuove applicazioni informatiche esplorandone le funzioni e le potenzialità</a:t>
            </a:r>
          </a:p>
        </p:txBody>
      </p:sp>
      <p:sp>
        <p:nvSpPr>
          <p:cNvPr id="2" name="AutoShape 2" descr="Risultati immagini per obietti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obiettiv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 descr="Risultati immagini per obiettiv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486412" cy="34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635896" y="43651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>
                <a:solidFill>
                  <a:srgbClr val="CC00FF"/>
                </a:solidFill>
              </a:rPr>
              <a:t>Valutare le conseguenze di scelte e decisioni relative a situazioni problematiche</a:t>
            </a:r>
          </a:p>
        </p:txBody>
      </p:sp>
      <p:pic>
        <p:nvPicPr>
          <p:cNvPr id="2056" name="Picture 8" descr="Risultati immagini per scratch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2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Prerequisiti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995936" y="2276872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Il </a:t>
            </a:r>
            <a:r>
              <a:rPr lang="it-IT" sz="2000" b="1" dirty="0" err="1" smtClean="0">
                <a:solidFill>
                  <a:srgbClr val="002060"/>
                </a:solidFill>
              </a:rPr>
              <a:t>coding</a:t>
            </a:r>
            <a:r>
              <a:rPr lang="it-IT" sz="2000" b="1" dirty="0" smtClean="0">
                <a:solidFill>
                  <a:srgbClr val="002060"/>
                </a:solidFill>
              </a:rPr>
              <a:t> non è strettamente legato alla conoscenza informatica, ma le sue finalità sono quelle di stimolare nuove metodologie. 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Si vuole educare gli allievi al pensiero computazionale con un semplice linguaggio di programmazione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2" name="AutoShape 2" descr="Risultati immagini per obietti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obiettiv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2" descr="Risultati immagini per no grazi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Risultati immagini per no grazi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8" name="Picture 6" descr="Risultati immagini per no graz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060848"/>
            <a:ext cx="2857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isultati immagini per scratch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8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Risultati immagini per costruzione di un poligono di n la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2598426" cy="16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isultati immagini per scratch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" y="16033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attachment.outlook.office.net/owa/simonazammito@hotmail.it/service.svc/s/GetAttachmentThumbnail?id=AQMkADAwATZiZmYAZC05ODIwLWM4ZjUtMDACLTAwCgBGAAADG9rRwps8eUashvDvN4eRmgcANJGqWt6Ogk2O5hPtPXLW9gAAAgEMAAAANJGqWt6Ogk2O5hPtPXLW9gAAAKKgEQoAAAABEgAQAAkdnGyhjnxHhULmFY4Zykk%3D&amp;thumbnailType=2&amp;X-OWA-CANARY=Vz8Dy7dvJ0Src4PZr_8lDqDoEZunn9QYpXkdyQZGUNRw3kjfOkXPcogCJYaGte0KEY06dS2kjzM.&amp;token=98cd59f0-89a9-4cbf-af0e-3552e8a65554&amp;owa=outlook.live.com&amp;isc=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6265" r="6954" b="7975"/>
          <a:stretch/>
        </p:blipFill>
        <p:spPr bwMode="auto">
          <a:xfrm>
            <a:off x="4788024" y="599719"/>
            <a:ext cx="1824137" cy="236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22601" r="50284" b="32736"/>
          <a:stretch/>
        </p:blipFill>
        <p:spPr bwMode="auto">
          <a:xfrm>
            <a:off x="2668258" y="4928557"/>
            <a:ext cx="2284695" cy="183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1" t="26587" r="49141" b="23184"/>
          <a:stretch/>
        </p:blipFill>
        <p:spPr bwMode="auto">
          <a:xfrm>
            <a:off x="57199" y="4541902"/>
            <a:ext cx="2504312" cy="2264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83568" y="-96870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Collegamenti interdisciplinari</a:t>
            </a:r>
            <a:endParaRPr lang="it-IT" dirty="0"/>
          </a:p>
        </p:txBody>
      </p:sp>
      <p:sp>
        <p:nvSpPr>
          <p:cNvPr id="2" name="AutoShape 2" descr="Risultati immagini per obietti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obiettiv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2" descr="Risultati immagini per no grazi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Risultati immagini per no grazi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9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31188"/>
              </p:ext>
            </p:extLst>
          </p:nvPr>
        </p:nvGraphicFramePr>
        <p:xfrm>
          <a:off x="1399211" y="2060848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25358" r="43465" b="40049"/>
          <a:stretch/>
        </p:blipFill>
        <p:spPr bwMode="auto">
          <a:xfrm>
            <a:off x="5183560" y="5071177"/>
            <a:ext cx="3559395" cy="174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268630" y="3543621"/>
            <a:ext cx="2899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L</a:t>
            </a:r>
            <a:r>
              <a:rPr lang="it-IT" sz="1400" b="1" dirty="0" smtClean="0">
                <a:solidFill>
                  <a:srgbClr val="002060"/>
                </a:solidFill>
              </a:rPr>
              <a:t>aboratorio </a:t>
            </a:r>
            <a:r>
              <a:rPr lang="it-IT" sz="1400" b="1" dirty="0">
                <a:solidFill>
                  <a:srgbClr val="002060"/>
                </a:solidFill>
              </a:rPr>
              <a:t>di Arte</a:t>
            </a:r>
            <a:r>
              <a:rPr lang="it-IT" sz="1400" dirty="0">
                <a:solidFill>
                  <a:srgbClr val="002060"/>
                </a:solidFill>
              </a:rPr>
              <a:t>: </a:t>
            </a:r>
            <a:endParaRPr lang="it-IT" sz="1400" dirty="0" smtClean="0">
              <a:solidFill>
                <a:srgbClr val="002060"/>
              </a:solidFill>
            </a:endParaRPr>
          </a:p>
          <a:p>
            <a:pPr algn="ctr"/>
            <a:r>
              <a:rPr lang="it-IT" sz="1400" dirty="0" smtClean="0">
                <a:solidFill>
                  <a:srgbClr val="002060"/>
                </a:solidFill>
              </a:rPr>
              <a:t>Discriminazione </a:t>
            </a:r>
            <a:r>
              <a:rPr lang="it-IT" sz="1400" dirty="0">
                <a:solidFill>
                  <a:srgbClr val="002060"/>
                </a:solidFill>
              </a:rPr>
              <a:t>visiva e riconoscimento delle figure piane all’interno delle opere artistiche</a:t>
            </a:r>
            <a:r>
              <a:rPr lang="it-IT" sz="14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it-IT" sz="1400" dirty="0" smtClean="0">
                <a:solidFill>
                  <a:srgbClr val="002060"/>
                </a:solidFill>
              </a:rPr>
              <a:t>L’analisi dell’opera di Carlo Fontana: GRANDI FOGLIE BLU</a:t>
            </a:r>
          </a:p>
        </p:txBody>
      </p:sp>
      <p:pic>
        <p:nvPicPr>
          <p:cNvPr id="4102" name="Picture 6" descr="https://attachment.outlook.office.net/owa/simonazammito@hotmail.it/service.svc/s/GetAttachmentThumbnail?id=AQMkADAwATZiZmYAZC05ODIwLWM4ZjUtMDACLTAwCgBGAAADG9rRwps8eUashvDvN4eRmgcANJGqWt6Ogk2O5hPtPXLW9gAAAgEMAAAANJGqWt6Ogk2O5hPtPXLW9gAAAKzPGZAAAAABEgAQAFHqH6QkkC9It%2BzNwmJmiBg%3D&amp;thumbnailType=2&amp;X-OWA-CANARY=0uo04wDhvkSw3r0eGP2NLoDkNjann9QYPAcTjaZfdtefCgrNdNUW4ixNcWzebzucQeKncImBE6w.&amp;token=98cd59f0-89a9-4cbf-af0e-3552e8a65554&amp;owa=outlook.live.com&amp;isc=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30" y="920493"/>
            <a:ext cx="1952625" cy="257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magine correlat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" y="2636912"/>
            <a:ext cx="2260708" cy="174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8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5224506"/>
              </p:ext>
            </p:extLst>
          </p:nvPr>
        </p:nvGraphicFramePr>
        <p:xfrm>
          <a:off x="1259632" y="1484784"/>
          <a:ext cx="6400800" cy="507395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18366"/>
                <a:gridCol w="3182434"/>
              </a:tblGrid>
              <a:tr h="471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charset="0"/>
                          <a:ea typeface="Microsoft YaHei" charset="-122"/>
                          <a:cs typeface="+mn-cs"/>
                        </a:rPr>
                        <a:t>DISEGNO GEOMETRICO</a:t>
                      </a:r>
                    </a:p>
                  </a:txBody>
                  <a:tcPr marL="78377" marR="7837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charset="0"/>
                          <a:ea typeface="Microsoft YaHei" charset="-122"/>
                          <a:cs typeface="+mn-cs"/>
                        </a:rPr>
                        <a:t>30 ore</a:t>
                      </a:r>
                    </a:p>
                  </a:txBody>
                  <a:tcPr marL="78377" marR="78377"/>
                </a:tc>
              </a:tr>
              <a:tr h="471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charset="0"/>
                          <a:ea typeface="Microsoft YaHei" charset="-122"/>
                          <a:cs typeface="+mn-cs"/>
                        </a:rPr>
                        <a:t>Costruzione dei poligoni regolari</a:t>
                      </a:r>
                    </a:p>
                  </a:txBody>
                  <a:tcPr marL="78377" marR="7837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1" i="0" u="none" strike="noStrike" kern="1200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marL="78377" marR="78377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 charset="0"/>
                          <a:ea typeface="Microsoft YaHei" charset="-122"/>
                          <a:cs typeface="+mn-cs"/>
                        </a:rPr>
                        <a:t>TECNOLOGIA DEI MATERIALI</a:t>
                      </a:r>
                    </a:p>
                  </a:txBody>
                  <a:tcPr marL="78377" marR="7837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 charset="0"/>
                          <a:ea typeface="Microsoft YaHei" charset="-122"/>
                          <a:cs typeface="+mn-cs"/>
                        </a:rPr>
                        <a:t>30 ore</a:t>
                      </a:r>
                    </a:p>
                  </a:txBody>
                  <a:tcPr marL="78377" marR="78377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Risorse della terra</a:t>
                      </a:r>
                    </a:p>
                  </a:txBody>
                  <a:tcPr marL="78377" marR="78377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8377" marR="78377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Legno</a:t>
                      </a:r>
                    </a:p>
                  </a:txBody>
                  <a:tcPr marL="78377" marR="78377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marL="78377" marR="78377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Carta</a:t>
                      </a:r>
                    </a:p>
                  </a:txBody>
                  <a:tcPr marL="78377" marR="7837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400" b="1" i="0" u="none" strike="noStrike" kern="1200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marL="78377" marR="78377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Vetro</a:t>
                      </a:r>
                    </a:p>
                  </a:txBody>
                  <a:tcPr marL="78377" marR="78377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8377" marR="78377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Materie plastiche</a:t>
                      </a:r>
                    </a:p>
                  </a:txBody>
                  <a:tcPr marL="78377" marR="78377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8377" marR="78377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Fibre Tessili</a:t>
                      </a:r>
                    </a:p>
                  </a:txBody>
                  <a:tcPr marL="78377" marR="78377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marL="78377" marR="78377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Riciclaggio</a:t>
                      </a:r>
                    </a:p>
                  </a:txBody>
                  <a:tcPr marL="78377" marR="78377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8377" marR="78377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Arial" charset="0"/>
                          <a:ea typeface="Microsoft YaHei" charset="-122"/>
                          <a:cs typeface="+mn-cs"/>
                        </a:rPr>
                        <a:t>Informatica: </a:t>
                      </a:r>
                      <a:r>
                        <a:rPr kumimoji="0" lang="it-IT" sz="1800" b="1" i="0" u="none" strike="noStrike" kern="1200" cap="none" spc="0" normalizeH="0" baseline="0" dirty="0" err="1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Arial" charset="0"/>
                          <a:ea typeface="Microsoft YaHei" charset="-122"/>
                          <a:cs typeface="+mn-cs"/>
                        </a:rPr>
                        <a:t>Coding</a:t>
                      </a:r>
                      <a:r>
                        <a:rPr kumimoji="0" lang="it-IT" sz="1800" b="1" i="0" u="none" strike="noStrike" kern="1200" cap="none" spc="0" normalizeH="0" baseline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Arial" charset="0"/>
                          <a:ea typeface="Microsoft YaHei" charset="-122"/>
                          <a:cs typeface="+mn-cs"/>
                        </a:rPr>
                        <a:t> -  Scratch</a:t>
                      </a:r>
                    </a:p>
                  </a:txBody>
                  <a:tcPr marL="78377" marR="7837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Arial" charset="0"/>
                          <a:ea typeface="Microsoft YaHei" charset="-122"/>
                          <a:cs typeface="+mn-cs"/>
                        </a:rPr>
                        <a:t>6 ore</a:t>
                      </a:r>
                    </a:p>
                  </a:txBody>
                  <a:tcPr marL="78377" marR="78377"/>
                </a:tc>
              </a:tr>
            </a:tbl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755576" y="188640"/>
            <a:ext cx="8229600" cy="71440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dirty="0" smtClean="0">
                <a:solidFill>
                  <a:srgbClr val="C00000"/>
                </a:solidFill>
              </a:rPr>
              <a:t>Inserimento dell’UD all’interno della programmazione didattica della classe prima</a:t>
            </a:r>
            <a:endParaRPr lang="it-IT" sz="2800" dirty="0"/>
          </a:p>
        </p:txBody>
      </p:sp>
      <p:pic>
        <p:nvPicPr>
          <p:cNvPr id="6" name="Picture 8" descr="Risultati immagini per scratch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5234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0006923"/>
              </p:ext>
            </p:extLst>
          </p:nvPr>
        </p:nvGraphicFramePr>
        <p:xfrm>
          <a:off x="395536" y="1052736"/>
          <a:ext cx="8143932" cy="573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7322"/>
                <a:gridCol w="2413016"/>
                <a:gridCol w="1116021"/>
                <a:gridCol w="1971689"/>
                <a:gridCol w="1285884"/>
              </a:tblGrid>
              <a:tr h="435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MODULO</a:t>
                      </a:r>
                    </a:p>
                    <a:p>
                      <a:pPr algn="ctr"/>
                      <a:endParaRPr lang="it-IT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ATTIVITA'</a:t>
                      </a:r>
                    </a:p>
                    <a:p>
                      <a:pPr algn="ctr"/>
                      <a:endParaRPr lang="it-IT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TEMPI</a:t>
                      </a:r>
                    </a:p>
                    <a:p>
                      <a:pPr algn="ctr"/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Comandi</a:t>
                      </a:r>
                    </a:p>
                    <a:p>
                      <a:endParaRPr lang="it-IT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SPAZI</a:t>
                      </a:r>
                    </a:p>
                    <a:p>
                      <a:endParaRPr lang="it-IT" sz="1600" dirty="0"/>
                    </a:p>
                  </a:txBody>
                  <a:tcPr anchor="ctr"/>
                </a:tc>
              </a:tr>
              <a:tr h="84959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M1 </a:t>
                      </a:r>
                      <a:endParaRPr kumimoji="0" lang="it-IT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Lezione introduttiva sui principali comandi del programma </a:t>
                      </a:r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hlinkClick r:id="rId2" action="ppaction://hlinkfile"/>
                        </a:rPr>
                        <a:t>scracth </a:t>
                      </a:r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finalizzato al disegno di figure piane</a:t>
                      </a:r>
                    </a:p>
                    <a:p>
                      <a:pPr algn="ctr"/>
                      <a:endParaRPr lang="it-IT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1h</a:t>
                      </a:r>
                      <a:endParaRPr kumimoji="0" lang="it-IT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Presentazione dell’interfaccia di scratch (</a:t>
                      </a:r>
                      <a:r>
                        <a:rPr kumimoji="0" lang="it-IT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sprite</a:t>
                      </a: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stage) ed utilizzo dei singoli comandi: penna, movimento e controllo.</a:t>
                      </a:r>
                    </a:p>
                    <a:p>
                      <a:endParaRPr kumimoji="0" lang="it-IT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Aula</a:t>
                      </a:r>
                    </a:p>
                    <a:p>
                      <a:pPr marL="0" algn="ctr" rtl="0" eaLnBrk="1" latinLnBrk="0" hangingPunct="1"/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informatica</a:t>
                      </a:r>
                    </a:p>
                    <a:p>
                      <a:pPr marL="0" algn="ctr" rtl="0" eaLnBrk="1" latinLnBrk="0" hangingPunct="1"/>
                      <a:endParaRPr kumimoji="0" lang="it-IT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anchor="ctr"/>
                </a:tc>
              </a:tr>
              <a:tr h="9312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M2</a:t>
                      </a:r>
                    </a:p>
                    <a:p>
                      <a:pPr marL="0" algn="ctr" rtl="0" eaLnBrk="1" latinLnBrk="0" hangingPunct="1"/>
                      <a:endParaRPr kumimoji="0" lang="it-IT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Lezione con attività di laboratorio con la costruzione del </a:t>
                      </a:r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hlinkClick r:id="rId3" action="ppaction://hlinkfile"/>
                        </a:rPr>
                        <a:t>triangolo</a:t>
                      </a:r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e del </a:t>
                      </a:r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hlinkClick r:id="rId4" action="ppaction://hlinkfile"/>
                        </a:rPr>
                        <a:t>quadrato</a:t>
                      </a:r>
                      <a:endParaRPr kumimoji="0" lang="it-IT" sz="16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algn="ctr" rtl="0" eaLnBrk="1" latinLnBrk="0" hangingPunct="1"/>
                      <a:endParaRPr kumimoji="0" lang="it-IT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1h</a:t>
                      </a:r>
                      <a:endParaRPr kumimoji="0" lang="it-IT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Applicazione</a:t>
                      </a:r>
                      <a:r>
                        <a:rPr lang="it-IT" sz="1400" baseline="0" dirty="0" smtClean="0"/>
                        <a:t> e consolidamento di alcuni comandi di scracth</a:t>
                      </a:r>
                      <a:endParaRPr lang="it-IT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Aula informatica</a:t>
                      </a:r>
                    </a:p>
                    <a:p>
                      <a:pPr marL="0" algn="ctr" rtl="0" eaLnBrk="1" latinLnBrk="0" hangingPunct="1"/>
                      <a:endParaRPr kumimoji="0" lang="it-IT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marL="0" marR="0" anchor="ctr"/>
                </a:tc>
              </a:tr>
              <a:tr h="37188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hlinkClick r:id="rId5" action="ppaction://hlinkfile"/>
                        </a:rPr>
                        <a:t>M3</a:t>
                      </a:r>
                      <a:endParaRPr kumimoji="0" lang="it-IT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Lezione con attività di laboratorio con la costruzione dal pentagono  all’ottagono</a:t>
                      </a:r>
                    </a:p>
                    <a:p>
                      <a:pPr marL="0" algn="ctr" rtl="0" eaLnBrk="1" latinLnBrk="0" hangingPunct="1"/>
                      <a:endParaRPr kumimoji="0" lang="it-IT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1h</a:t>
                      </a:r>
                    </a:p>
                    <a:p>
                      <a:pPr marL="0" algn="ctr" rtl="0" eaLnBrk="1" latinLnBrk="0" hangingPunct="1"/>
                      <a:endParaRPr kumimoji="0" lang="it-IT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+mn-cs"/>
                        </a:rPr>
                        <a:t> </a:t>
                      </a:r>
                      <a:r>
                        <a:rPr kumimoji="0"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Consolidamento dei comandi base e  </a:t>
                      </a:r>
                    </a:p>
                    <a:p>
                      <a:pPr algn="ctr"/>
                      <a:r>
                        <a:rPr kumimoji="0"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introduzione di nuovi comandi come blocchi</a:t>
                      </a:r>
                      <a:endParaRPr kumimoji="0" lang="it-IT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Aula</a:t>
                      </a:r>
                    </a:p>
                    <a:p>
                      <a:pPr marL="0" algn="ctr" rtl="0" eaLnBrk="1" latinLnBrk="0" hangingPunct="1"/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informatica</a:t>
                      </a:r>
                      <a:endParaRPr kumimoji="0" lang="it-IT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188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hlinkClick r:id="rId6" action="ppaction://hlinkfile"/>
                        </a:rPr>
                        <a:t>M4</a:t>
                      </a:r>
                      <a:endParaRPr kumimoji="0" lang="it-IT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Lezione con attività di laboratorio con la costruzione dal triangolo al dodecagono</a:t>
                      </a:r>
                    </a:p>
                    <a:p>
                      <a:pPr marL="0" algn="ctr" rtl="0" eaLnBrk="1" latinLnBrk="0" hangingPunct="1"/>
                      <a:endParaRPr kumimoji="0" lang="it-IT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1h</a:t>
                      </a:r>
                    </a:p>
                    <a:p>
                      <a:pPr marL="0" algn="ctr" rtl="0" eaLnBrk="1" latinLnBrk="0" hangingPunct="1"/>
                      <a:endParaRPr kumimoji="0" lang="it-IT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Attività conclusiva con l’utilizzo di comandi come blocchi e variabile</a:t>
                      </a:r>
                    </a:p>
                    <a:p>
                      <a:endParaRPr kumimoji="0" lang="it-IT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Aula informatica</a:t>
                      </a:r>
                      <a:endParaRPr kumimoji="0" lang="it-IT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Picture 8" descr="Risultati immagini per scratch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5108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Fasi di lavoro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260</TotalTime>
  <Words>446</Words>
  <Application>Microsoft Office PowerPoint</Application>
  <PresentationFormat>Presentazione su schermo (4:3)</PresentationFormat>
  <Paragraphs>111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Elica</vt:lpstr>
      <vt:lpstr>1_Elica</vt:lpstr>
      <vt:lpstr>Dal disegno alla pratica tecnologica</vt:lpstr>
      <vt:lpstr>Inquadramento Normativo</vt:lpstr>
      <vt:lpstr>Finalità Educative</vt:lpstr>
      <vt:lpstr>Obiettivi disciplinari</vt:lpstr>
      <vt:lpstr>Prerequisiti</vt:lpstr>
      <vt:lpstr>Collegamenti interdisciplinari</vt:lpstr>
      <vt:lpstr>Presentazione standard di PowerPoint</vt:lpstr>
      <vt:lpstr>Fasi di lavoro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simona zammito</dc:creator>
  <cp:lastModifiedBy>simona zammito</cp:lastModifiedBy>
  <cp:revision>38</cp:revision>
  <dcterms:created xsi:type="dcterms:W3CDTF">2017-04-11T13:49:23Z</dcterms:created>
  <dcterms:modified xsi:type="dcterms:W3CDTF">2017-05-22T09:22:10Z</dcterms:modified>
</cp:coreProperties>
</file>