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2563-3D54-4538-9FC5-4A8465AA0B6B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4CAD-DA56-4CBA-BF2A-4001E6ABFB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08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2563-3D54-4538-9FC5-4A8465AA0B6B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4CAD-DA56-4CBA-BF2A-4001E6ABFB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0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2563-3D54-4538-9FC5-4A8465AA0B6B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4CAD-DA56-4CBA-BF2A-4001E6ABFB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37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2563-3D54-4538-9FC5-4A8465AA0B6B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4CAD-DA56-4CBA-BF2A-4001E6ABFB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825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2563-3D54-4538-9FC5-4A8465AA0B6B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4CAD-DA56-4CBA-BF2A-4001E6ABFB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288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2563-3D54-4538-9FC5-4A8465AA0B6B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4CAD-DA56-4CBA-BF2A-4001E6ABFB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99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2563-3D54-4538-9FC5-4A8465AA0B6B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4CAD-DA56-4CBA-BF2A-4001E6ABFB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906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2563-3D54-4538-9FC5-4A8465AA0B6B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4CAD-DA56-4CBA-BF2A-4001E6ABFB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8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2563-3D54-4538-9FC5-4A8465AA0B6B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4CAD-DA56-4CBA-BF2A-4001E6ABFB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60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2563-3D54-4538-9FC5-4A8465AA0B6B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4CAD-DA56-4CBA-BF2A-4001E6ABFB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45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2563-3D54-4538-9FC5-4A8465AA0B6B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4CAD-DA56-4CBA-BF2A-4001E6ABFB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309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E2563-3D54-4538-9FC5-4A8465AA0B6B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F4CAD-DA56-4CBA-BF2A-4001E6ABFB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0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lberto.barbero@vallauri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Informatica </a:t>
            </a:r>
            <a:r>
              <a:rPr lang="it-IT" b="1" dirty="0" smtClean="0"/>
              <a:t>nella scuola secondaria </a:t>
            </a:r>
            <a:r>
              <a:rPr lang="it-IT" b="1" dirty="0"/>
              <a:t>di primo grado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728192"/>
          </a:xfrm>
        </p:spPr>
        <p:txBody>
          <a:bodyPr>
            <a:normAutofit fontScale="70000" lnSpcReduction="20000"/>
          </a:bodyPr>
          <a:lstStyle/>
          <a:p>
            <a:r>
              <a:rPr lang="it-IT" b="1" dirty="0" smtClean="0"/>
              <a:t>Torino – </a:t>
            </a:r>
            <a:r>
              <a:rPr lang="it-IT" b="1" dirty="0" smtClean="0"/>
              <a:t>29 </a:t>
            </a:r>
            <a:r>
              <a:rPr lang="it-IT" b="1" dirty="0" smtClean="0"/>
              <a:t>novembre 2014</a:t>
            </a:r>
          </a:p>
          <a:p>
            <a:r>
              <a:rPr lang="it-IT" b="1" dirty="0" smtClean="0"/>
              <a:t>Dipartimento di Informatica- </a:t>
            </a:r>
            <a:r>
              <a:rPr lang="it-IT" b="1" dirty="0" err="1" smtClean="0"/>
              <a:t>UniTO</a:t>
            </a:r>
            <a:endParaRPr lang="it-IT" b="1" dirty="0" smtClean="0"/>
          </a:p>
          <a:p>
            <a:endParaRPr lang="it-IT" b="1" dirty="0" smtClean="0"/>
          </a:p>
          <a:p>
            <a:r>
              <a:rPr lang="it-IT" b="1" dirty="0" smtClean="0">
                <a:solidFill>
                  <a:schemeClr val="tx1"/>
                </a:solidFill>
              </a:rPr>
              <a:t>Prof. Alberto Barbero – I.I.S. «</a:t>
            </a:r>
            <a:r>
              <a:rPr lang="it-IT" b="1" dirty="0" err="1" smtClean="0">
                <a:solidFill>
                  <a:schemeClr val="tx1"/>
                </a:solidFill>
              </a:rPr>
              <a:t>Vallauri</a:t>
            </a:r>
            <a:r>
              <a:rPr lang="it-IT" b="1" dirty="0" smtClean="0">
                <a:solidFill>
                  <a:schemeClr val="tx1"/>
                </a:solidFill>
              </a:rPr>
              <a:t>» FOSSANO</a:t>
            </a:r>
          </a:p>
          <a:p>
            <a:r>
              <a:rPr lang="it-IT" b="1" dirty="0" smtClean="0">
                <a:solidFill>
                  <a:schemeClr val="tx1"/>
                </a:solidFill>
                <a:hlinkClick r:id="rId2"/>
              </a:rPr>
              <a:t>alberto.barbero@vallauri.edu</a:t>
            </a:r>
            <a:endParaRPr lang="it-IT" b="1" dirty="0" smtClean="0">
              <a:solidFill>
                <a:schemeClr val="tx1"/>
              </a:solidFill>
            </a:endParaRPr>
          </a:p>
          <a:p>
            <a:endParaRPr lang="it-IT" b="1" dirty="0" smtClean="0">
              <a:solidFill>
                <a:schemeClr val="tx1"/>
              </a:solidFill>
            </a:endParaRPr>
          </a:p>
          <a:p>
            <a:endParaRPr lang="it-IT" b="1" dirty="0" smtClean="0">
              <a:solidFill>
                <a:schemeClr val="tx1"/>
              </a:solidFill>
            </a:endParaRPr>
          </a:p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8680"/>
            <a:ext cx="1998362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04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Partiamo da un chiarimento</a:t>
            </a:r>
            <a:endParaRPr lang="it-IT" b="1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Nelle discussioni sull’informatica nella scuola è ormai accettata la distinzione tra: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Alfabetizzazione digitale</a:t>
            </a:r>
          </a:p>
          <a:p>
            <a:pPr>
              <a:buFontTx/>
              <a:buChar char="-"/>
            </a:pPr>
            <a:r>
              <a:rPr lang="it-IT" dirty="0" smtClean="0"/>
              <a:t>Scienza informatica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400" dirty="0" smtClean="0"/>
              <a:t>Vedi rapporto congiunto ACM (</a:t>
            </a:r>
            <a:r>
              <a:rPr lang="it-IT" sz="2400" dirty="0" err="1" smtClean="0"/>
              <a:t>Association</a:t>
            </a:r>
            <a:r>
              <a:rPr lang="it-IT" sz="2400" dirty="0" smtClean="0"/>
              <a:t> for Computing </a:t>
            </a:r>
            <a:r>
              <a:rPr lang="it-IT" sz="2400" dirty="0" err="1"/>
              <a:t>M</a:t>
            </a:r>
            <a:r>
              <a:rPr lang="it-IT" sz="2400" dirty="0" err="1" smtClean="0"/>
              <a:t>achinery</a:t>
            </a:r>
            <a:r>
              <a:rPr lang="it-IT" sz="2400" dirty="0" smtClean="0"/>
              <a:t>) e </a:t>
            </a:r>
            <a:r>
              <a:rPr lang="it-IT" sz="2400" dirty="0" err="1" smtClean="0"/>
              <a:t>Informatics</a:t>
            </a:r>
            <a:r>
              <a:rPr lang="it-IT" sz="2400" dirty="0" smtClean="0"/>
              <a:t> Europe, rapporto dell’</a:t>
            </a:r>
            <a:r>
              <a:rPr lang="it-IT" sz="2400" dirty="0" err="1" smtClean="0"/>
              <a:t>Acedemie</a:t>
            </a:r>
            <a:r>
              <a:rPr lang="it-IT" sz="2400" dirty="0" smtClean="0"/>
              <a:t> </a:t>
            </a:r>
            <a:r>
              <a:rPr lang="it-IT" sz="2400" dirty="0" err="1" smtClean="0"/>
              <a:t>des</a:t>
            </a:r>
            <a:r>
              <a:rPr lang="it-IT" sz="2400" dirty="0" smtClean="0"/>
              <a:t> </a:t>
            </a:r>
            <a:r>
              <a:rPr lang="it-IT" sz="2400" dirty="0" err="1" smtClean="0"/>
              <a:t>Sciences</a:t>
            </a:r>
            <a:r>
              <a:rPr lang="it-IT" sz="2400" dirty="0"/>
              <a:t> </a:t>
            </a:r>
            <a:r>
              <a:rPr lang="it-IT" sz="2400" dirty="0" smtClean="0"/>
              <a:t>(Francia), iniziativa Computing </a:t>
            </a:r>
            <a:r>
              <a:rPr lang="it-IT" sz="2400" dirty="0" err="1" smtClean="0"/>
              <a:t>at</a:t>
            </a:r>
            <a:r>
              <a:rPr lang="it-IT" sz="2400" dirty="0" smtClean="0"/>
              <a:t> School (UK)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583582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 in Italia?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Principale problema: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aggiornamento docenti</a:t>
            </a:r>
            <a:r>
              <a:rPr lang="it-IT" dirty="0" smtClean="0"/>
              <a:t>!!!</a:t>
            </a:r>
          </a:p>
          <a:p>
            <a:pPr marL="0" indent="0">
              <a:buNone/>
            </a:pPr>
            <a:r>
              <a:rPr lang="it-IT" dirty="0" smtClean="0"/>
              <a:t>In Piemonte esistono varie esperienze: </a:t>
            </a:r>
          </a:p>
          <a:p>
            <a:pPr>
              <a:buFontTx/>
              <a:buChar char="-"/>
            </a:pPr>
            <a:r>
              <a:rPr lang="it-IT" dirty="0" smtClean="0"/>
              <a:t>T4T (</a:t>
            </a:r>
            <a:r>
              <a:rPr lang="it-IT" dirty="0" err="1" smtClean="0"/>
              <a:t>Dip</a:t>
            </a:r>
            <a:r>
              <a:rPr lang="it-IT" dirty="0" smtClean="0"/>
              <a:t>. Di Informatica – </a:t>
            </a:r>
            <a:r>
              <a:rPr lang="it-IT" dirty="0" err="1" smtClean="0"/>
              <a:t>UniTo</a:t>
            </a:r>
            <a:r>
              <a:rPr lang="it-IT" dirty="0" smtClean="0"/>
              <a:t>)</a:t>
            </a:r>
          </a:p>
          <a:p>
            <a:pPr>
              <a:buFontTx/>
              <a:buChar char="-"/>
            </a:pPr>
            <a:r>
              <a:rPr lang="it-IT" dirty="0" err="1" smtClean="0"/>
              <a:t>Dschola</a:t>
            </a:r>
            <a:r>
              <a:rPr lang="it-IT" dirty="0" smtClean="0"/>
              <a:t> (Associazione di scuole per le scuole)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Esperienza TFA e PAS </a:t>
            </a:r>
          </a:p>
          <a:p>
            <a:pPr marL="0" indent="0">
              <a:buNone/>
            </a:pPr>
            <a:r>
              <a:rPr lang="it-IT" dirty="0" smtClean="0"/>
              <a:t>classe di concorso A033 TECNOLOGIA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36912"/>
            <a:ext cx="163274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005" y="4005064"/>
            <a:ext cx="21812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64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it-IT" b="1" dirty="0"/>
              <a:t>Partendo dalle linee guida del </a:t>
            </a:r>
            <a:r>
              <a:rPr lang="it-IT" b="1" dirty="0" smtClean="0"/>
              <a:t>MIUR…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“</a:t>
            </a:r>
            <a:r>
              <a:rPr lang="it-IT" dirty="0">
                <a:solidFill>
                  <a:srgbClr val="FF0000"/>
                </a:solidFill>
              </a:rPr>
              <a:t>Quando possibile</a:t>
            </a:r>
            <a:r>
              <a:rPr lang="it-IT" dirty="0"/>
              <a:t>, gli alunni potranno essere introdotti ad alcuni linguaggi di programmazione particolarmente semplici e versatili che si prestano a sviluppare il gusto per l’ideazione e la realizzazione di progetti (siti web interattivi, esercizi, giochi, programmi di utilità) e la comprensione del rapporto che c’è tra codice sorgente e risultato visibile” </a:t>
            </a:r>
          </a:p>
        </p:txBody>
      </p:sp>
    </p:spTree>
    <p:extLst>
      <p:ext uri="{BB962C8B-B14F-4D97-AF65-F5344CB8AC3E}">
        <p14:creationId xmlns:p14="http://schemas.microsoft.com/office/powerpoint/2010/main" val="2055852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… la scelta del Piemonte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Per il terzo anno consecutivo, 40 ore di </a:t>
            </a:r>
            <a:r>
              <a:rPr lang="it-IT" dirty="0"/>
              <a:t>insegnamento dell’Informatica nei </a:t>
            </a:r>
            <a:r>
              <a:rPr lang="it-IT" dirty="0" smtClean="0"/>
              <a:t>corsi TFA e </a:t>
            </a:r>
            <a:r>
              <a:rPr lang="it-IT" dirty="0"/>
              <a:t>PAS corroborata da un’altra altrettanto coraggiosa scelta di non insegnare ai futuri docenti come andare ad insegnare l’utilizzo delle applicazioni informatiche più comuni </a:t>
            </a:r>
            <a:r>
              <a:rPr lang="it-IT" dirty="0" smtClean="0"/>
              <a:t>ma </a:t>
            </a:r>
            <a:r>
              <a:rPr lang="it-IT" dirty="0"/>
              <a:t>come andare ad introdurre i concetti principali della logica che sta alla base della programmazione e, di conseguenza, il funzionamento e l’utilizzo di un linguaggio di programmazione. </a:t>
            </a:r>
          </a:p>
        </p:txBody>
      </p:sp>
    </p:spTree>
    <p:extLst>
      <p:ext uri="{BB962C8B-B14F-4D97-AF65-F5344CB8AC3E}">
        <p14:creationId xmlns:p14="http://schemas.microsoft.com/office/powerpoint/2010/main" val="411050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Una sfida assolutamente non facile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Perplessità e diffidenza (laurea in Architettura…)</a:t>
            </a:r>
          </a:p>
          <a:p>
            <a:r>
              <a:rPr lang="it-IT" dirty="0" smtClean="0"/>
              <a:t>Abitudine all’addestramento all’uso del computer</a:t>
            </a:r>
          </a:p>
          <a:p>
            <a:r>
              <a:rPr lang="it-IT" dirty="0" smtClean="0"/>
              <a:t>Poche ore di docenza (da 3 a 2)</a:t>
            </a:r>
          </a:p>
          <a:p>
            <a:r>
              <a:rPr lang="it-IT" dirty="0" smtClean="0"/>
              <a:t>Complessità insegnamento argomenti di logica a ragazzini adolescenti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9151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979" y="1189358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Scratch: la programmazione «seria» per gioco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Creato per introdurre concetti di logica e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solving</a:t>
            </a:r>
            <a:endParaRPr lang="it-IT" dirty="0" smtClean="0"/>
          </a:p>
          <a:p>
            <a:r>
              <a:rPr lang="it-IT" dirty="0" smtClean="0"/>
              <a:t>Aspetto ludico in quanto rivolto ad un pubblico giovane</a:t>
            </a:r>
          </a:p>
          <a:p>
            <a:r>
              <a:rPr lang="it-IT" dirty="0" smtClean="0"/>
              <a:t>Possiede quello che serve per imparare la programmazione</a:t>
            </a:r>
          </a:p>
          <a:p>
            <a:r>
              <a:rPr lang="it-IT" dirty="0" smtClean="0"/>
              <a:t>Risolve i problemi legati alla sintassi</a:t>
            </a:r>
          </a:p>
          <a:p>
            <a:r>
              <a:rPr lang="it-IT" dirty="0" smtClean="0"/>
              <a:t>Web 2.0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8103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L’Informatica per la disciplina Tecnologia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Storytelling</a:t>
            </a:r>
            <a:endParaRPr lang="it-IT" dirty="0" smtClean="0"/>
          </a:p>
          <a:p>
            <a:r>
              <a:rPr lang="it-IT" dirty="0" smtClean="0"/>
              <a:t>Questionari</a:t>
            </a:r>
          </a:p>
          <a:p>
            <a:r>
              <a:rPr lang="it-IT" dirty="0" smtClean="0"/>
              <a:t>Animazioni</a:t>
            </a:r>
          </a:p>
          <a:p>
            <a:r>
              <a:rPr lang="it-IT" dirty="0" smtClean="0"/>
              <a:t>Videogiochi</a:t>
            </a:r>
          </a:p>
          <a:p>
            <a:r>
              <a:rPr lang="it-IT" dirty="0" smtClean="0"/>
              <a:t>Programmi di utilità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740" y="1556792"/>
            <a:ext cx="478158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46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Conclusioni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/>
          <a:lstStyle/>
          <a:p>
            <a:r>
              <a:rPr lang="it-IT" dirty="0" smtClean="0"/>
              <a:t>Scratch è uno degli strumenti più adatti per lo scopo che ci si era posti</a:t>
            </a:r>
          </a:p>
          <a:p>
            <a:r>
              <a:rPr lang="it-IT" dirty="0" smtClean="0"/>
              <a:t>Adatto ad ottenere risultati visibili in poco tempo</a:t>
            </a:r>
          </a:p>
          <a:p>
            <a:r>
              <a:rPr lang="it-IT" dirty="0" smtClean="0"/>
              <a:t>Molto duttile nel suo utilizzo</a:t>
            </a:r>
          </a:p>
          <a:p>
            <a:endParaRPr lang="it-IT" dirty="0" smtClean="0"/>
          </a:p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RISPOSTA POSITIVA DA PARTE DEI CORSISTI!!!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3568" y="6021288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GRAZIE  </a:t>
            </a:r>
            <a:r>
              <a:rPr lang="it-IT" sz="2800" b="1" dirty="0" smtClean="0">
                <a:solidFill>
                  <a:srgbClr val="FF0000"/>
                </a:solidFill>
              </a:rPr>
              <a:t>                                </a:t>
            </a:r>
            <a:r>
              <a:rPr lang="it-IT" dirty="0" smtClean="0"/>
              <a:t>  </a:t>
            </a:r>
            <a:r>
              <a:rPr lang="it-IT" sz="2000" b="1" dirty="0" smtClean="0"/>
              <a:t>alberto.barbero@vallauri.edu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9828325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388</Words>
  <Application>Microsoft Office PowerPoint</Application>
  <PresentationFormat>Presentazione su schermo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Informatica nella scuola secondaria di primo grado </vt:lpstr>
      <vt:lpstr>Partiamo da un chiarimento</vt:lpstr>
      <vt:lpstr>E in Italia?</vt:lpstr>
      <vt:lpstr>Partendo dalle linee guida del MIUR…</vt:lpstr>
      <vt:lpstr>… la scelta del Piemonte</vt:lpstr>
      <vt:lpstr>Una sfida assolutamente non facile</vt:lpstr>
      <vt:lpstr>Scratch: la programmazione «seria» per gioco</vt:lpstr>
      <vt:lpstr>L’Informatica per la disciplina Tecnologia</vt:lpstr>
      <vt:lpstr>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Informatica per le scuole secondarie di primo grado</dc:title>
  <dc:creator>Barbero</dc:creator>
  <cp:lastModifiedBy>Barbero</cp:lastModifiedBy>
  <cp:revision>13</cp:revision>
  <dcterms:created xsi:type="dcterms:W3CDTF">2014-05-02T16:34:27Z</dcterms:created>
  <dcterms:modified xsi:type="dcterms:W3CDTF">2014-11-29T14:01:07Z</dcterms:modified>
</cp:coreProperties>
</file>