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3" r:id="rId3"/>
    <p:sldId id="262" r:id="rId4"/>
    <p:sldId id="264" r:id="rId5"/>
    <p:sldId id="265" r:id="rId6"/>
    <p:sldId id="266" r:id="rId7"/>
    <p:sldId id="259" r:id="rId8"/>
    <p:sldId id="261" r:id="rId9"/>
    <p:sldId id="267" r:id="rId10"/>
    <p:sldId id="270" r:id="rId11"/>
    <p:sldId id="268" r:id="rId12"/>
    <p:sldId id="269" r:id="rId13"/>
    <p:sldId id="257" r:id="rId14"/>
    <p:sldId id="273" r:id="rId15"/>
    <p:sldId id="271" r:id="rId16"/>
    <p:sldId id="272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217B7-4C1C-4D86-9CDD-9C21F8F3A739}" type="datetimeFigureOut">
              <a:rPr lang="en-US" smtClean="0"/>
              <a:t>6/23/15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78DA-5EEA-4825-BACB-79F8AE5E0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0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3C9D6-1055-7242-8D6E-E2B8DA8E4674}" type="datetimeFigureOut">
              <a:rPr lang="en-US" smtClean="0"/>
              <a:t>6/23/15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10803-3A41-2746-A785-7F471486A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4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include commands such as Right fold, Left</a:t>
            </a:r>
            <a:r>
              <a:rPr lang="en-US" baseline="0" dirty="0" smtClean="0"/>
              <a:t> fold, Valley fold, Mountain fold, Unfold, Rotate left x°, Rotate right x°, Turn over,  </a:t>
            </a:r>
            <a:r>
              <a:rPr lang="en-US" baseline="0" smtClean="0"/>
              <a:t>Crease, etc</a:t>
            </a:r>
            <a:r>
              <a:rPr lang="en-US" baseline="0" dirty="0" smtClean="0"/>
              <a:t>.  </a:t>
            </a:r>
          </a:p>
          <a:p>
            <a:r>
              <a:rPr lang="en-US" baseline="0" dirty="0" smtClean="0"/>
              <a:t>Allow students to develop their own language – it can be amended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10803-3A41-2746-A785-7F471486A0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3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Allow students</a:t>
            </a:r>
            <a:r>
              <a:rPr lang="en-US" baseline="0" dirty="0" smtClean="0"/>
              <a:t> to list advantages before showing any </a:t>
            </a:r>
            <a:r>
              <a:rPr lang="en-US" baseline="0" smtClean="0"/>
              <a:t>of these.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10803-3A41-2746-A785-7F471486A0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1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DC6-7D5B-40DA-9888-00D70B884B53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3248-D258-4DBD-BC24-03594DBA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9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DC6-7D5B-40DA-9888-00D70B884B53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3248-D258-4DBD-BC24-03594DBA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5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DC6-7D5B-40DA-9888-00D70B884B53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3248-D258-4DBD-BC24-03594DBA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0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DC6-7D5B-40DA-9888-00D70B884B53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3248-D258-4DBD-BC24-03594DBA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5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DC6-7D5B-40DA-9888-00D70B884B53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3248-D258-4DBD-BC24-03594DBA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4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DC6-7D5B-40DA-9888-00D70B884B53}" type="datetimeFigureOut">
              <a:rPr lang="en-US" smtClean="0"/>
              <a:t>6/23/15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3248-D258-4DBD-BC24-03594DBA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DC6-7D5B-40DA-9888-00D70B884B53}" type="datetimeFigureOut">
              <a:rPr lang="en-US" smtClean="0"/>
              <a:t>6/23/15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3248-D258-4DBD-BC24-03594DBA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DC6-7D5B-40DA-9888-00D70B884B53}" type="datetimeFigureOut">
              <a:rPr lang="en-US" smtClean="0"/>
              <a:t>6/23/15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3248-D258-4DBD-BC24-03594DBA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8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DC6-7D5B-40DA-9888-00D70B884B53}" type="datetimeFigureOut">
              <a:rPr lang="en-US" smtClean="0"/>
              <a:t>6/23/15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3248-D258-4DBD-BC24-03594DBA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0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DC6-7D5B-40DA-9888-00D70B884B53}" type="datetimeFigureOut">
              <a:rPr lang="en-US" smtClean="0"/>
              <a:t>6/23/15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3248-D258-4DBD-BC24-03594DBA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9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4DC6-7D5B-40DA-9888-00D70B884B53}" type="datetimeFigureOut">
              <a:rPr lang="en-US" smtClean="0"/>
              <a:t>6/23/15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3248-D258-4DBD-BC24-03594DBA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0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D4DC6-7D5B-40DA-9888-00D70B884B53}" type="datetimeFigureOut">
              <a:rPr lang="en-US" smtClean="0"/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248-D258-4DBD-BC24-03594DBAD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4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Origami Algorithms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Carol Yarbrough</a:t>
            </a:r>
          </a:p>
          <a:p>
            <a:r>
              <a:rPr lang="en-US" dirty="0" smtClean="0"/>
              <a:t>Alabama School of Fine Arts</a:t>
            </a:r>
          </a:p>
          <a:p>
            <a:r>
              <a:rPr lang="en-US" dirty="0" smtClean="0"/>
              <a:t>CS4Alabama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12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 Need for a Common Language: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it easy to create an animal from your classmate’s instructions?</a:t>
            </a:r>
          </a:p>
          <a:p>
            <a:r>
              <a:rPr lang="en-US" dirty="0" smtClean="0"/>
              <a:t>What would make it easier?</a:t>
            </a:r>
          </a:p>
          <a:p>
            <a:r>
              <a:rPr lang="en-US" dirty="0" smtClean="0"/>
              <a:t>A common language?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a Common Language: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 to give a paper folding robot</a:t>
            </a:r>
          </a:p>
          <a:p>
            <a:endParaRPr lang="en-US" dirty="0"/>
          </a:p>
        </p:txBody>
      </p:sp>
      <p:pic>
        <p:nvPicPr>
          <p:cNvPr id="4" name="Picture 3" descr="Surgeon-daVinci-origam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43200"/>
            <a:ext cx="556610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6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set of commands: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9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an algorithm?</a:t>
            </a:r>
          </a:p>
          <a:p>
            <a:r>
              <a:rPr lang="en-US" dirty="0" smtClean="0"/>
              <a:t>a step-by-step procedure for solving a problem or accomplishing some end especially by a computer </a:t>
            </a:r>
          </a:p>
          <a:p>
            <a:endParaRPr lang="en-US" dirty="0"/>
          </a:p>
          <a:p>
            <a:r>
              <a:rPr lang="en-US" dirty="0" smtClean="0"/>
              <a:t>Work in your groups (three or four students per group) to write the algorithm to create a butterfly.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Write Algorithm using Common Language:</a:t>
            </a:r>
          </a:p>
        </p:txBody>
      </p:sp>
    </p:spTree>
    <p:extLst>
      <p:ext uri="{BB962C8B-B14F-4D97-AF65-F5344CB8AC3E}">
        <p14:creationId xmlns:p14="http://schemas.microsoft.com/office/powerpoint/2010/main" val="2190905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3-07-13 at 8.12.2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2" r="4334" b="53012"/>
          <a:stretch/>
        </p:blipFill>
        <p:spPr>
          <a:xfrm>
            <a:off x="609600" y="1295400"/>
            <a:ext cx="7872971" cy="2053104"/>
          </a:xfrm>
        </p:spPr>
      </p:pic>
      <p:pic>
        <p:nvPicPr>
          <p:cNvPr id="9" name="Picture 8" descr="Screen Shot 2013-07-13 at 8.13.1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25700" r="1714" b="27771"/>
          <a:stretch/>
        </p:blipFill>
        <p:spPr>
          <a:xfrm>
            <a:off x="304800" y="3276600"/>
            <a:ext cx="8726792" cy="24420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1524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Write an Algorithm to Create an Origami Butterfly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923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Conclusion</a:t>
            </a:r>
            <a:r>
              <a:rPr lang="ru-RU" dirty="0"/>
              <a:t>/ </a:t>
            </a:r>
            <a:r>
              <a:rPr lang="ru-RU" dirty="0" err="1"/>
              <a:t>Discussion</a:t>
            </a:r>
            <a:r>
              <a:rPr lang="ru-RU" dirty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Different</a:t>
            </a:r>
            <a:r>
              <a:rPr lang="ru-RU" dirty="0" smtClean="0"/>
              <a:t> </a:t>
            </a:r>
            <a:r>
              <a:rPr lang="ru-RU" dirty="0" err="1"/>
              <a:t>algorithms</a:t>
            </a:r>
            <a:r>
              <a:rPr lang="ru-RU" dirty="0"/>
              <a:t> </a:t>
            </a:r>
            <a:r>
              <a:rPr lang="ru-RU" dirty="0" err="1"/>
              <a:t>developed</a:t>
            </a:r>
            <a:r>
              <a:rPr lang="ru-RU" dirty="0"/>
              <a:t>, </a:t>
            </a:r>
            <a:r>
              <a:rPr lang="ru-RU" dirty="0" err="1"/>
              <a:t>all</a:t>
            </a:r>
            <a:r>
              <a:rPr lang="ru-RU" dirty="0"/>
              <a:t> </a:t>
            </a:r>
            <a:r>
              <a:rPr lang="ru-RU" dirty="0" err="1"/>
              <a:t>create</a:t>
            </a:r>
            <a:r>
              <a:rPr lang="ru-RU" dirty="0"/>
              <a:t> </a:t>
            </a:r>
            <a:r>
              <a:rPr lang="ru-RU" dirty="0" err="1"/>
              <a:t>a</a:t>
            </a:r>
            <a:r>
              <a:rPr lang="ru-RU" dirty="0"/>
              <a:t> </a:t>
            </a:r>
            <a:r>
              <a:rPr lang="ru-RU" dirty="0" err="1"/>
              <a:t>butterfly</a:t>
            </a:r>
            <a:r>
              <a:rPr lang="ru-RU" dirty="0"/>
              <a:t>.  </a:t>
            </a:r>
            <a:r>
              <a:rPr lang="en-US" dirty="0" smtClean="0"/>
              <a:t>Are they all the same?</a:t>
            </a:r>
          </a:p>
          <a:p>
            <a:r>
              <a:rPr lang="ru-RU" dirty="0" err="1"/>
              <a:t>Could</a:t>
            </a:r>
            <a:r>
              <a:rPr lang="ru-RU" dirty="0"/>
              <a:t> </a:t>
            </a:r>
            <a:r>
              <a:rPr lang="ru-RU" dirty="0" err="1"/>
              <a:t>our</a:t>
            </a:r>
            <a:r>
              <a:rPr lang="ru-RU" dirty="0"/>
              <a:t> </a:t>
            </a:r>
            <a:r>
              <a:rPr lang="ru-RU" dirty="0" err="1"/>
              <a:t>language</a:t>
            </a:r>
            <a:r>
              <a:rPr lang="ru-RU" dirty="0"/>
              <a:t> </a:t>
            </a:r>
            <a:r>
              <a:rPr lang="ru-RU" dirty="0" err="1"/>
              <a:t>be</a:t>
            </a:r>
            <a:r>
              <a:rPr lang="ru-RU" dirty="0"/>
              <a:t> </a:t>
            </a:r>
            <a:r>
              <a:rPr lang="ru-RU" dirty="0" err="1"/>
              <a:t>more</a:t>
            </a:r>
            <a:r>
              <a:rPr lang="ru-RU" dirty="0"/>
              <a:t> </a:t>
            </a:r>
            <a:r>
              <a:rPr lang="ru-RU" dirty="0" err="1"/>
              <a:t>clear</a:t>
            </a:r>
            <a:r>
              <a:rPr lang="en-US" dirty="0" smtClean="0"/>
              <a:t>?</a:t>
            </a:r>
          </a:p>
          <a:p>
            <a:r>
              <a:rPr lang="ru-RU" dirty="0" err="1" smtClean="0"/>
              <a:t>What</a:t>
            </a:r>
            <a:r>
              <a:rPr lang="ru-RU" dirty="0" smtClean="0"/>
              <a:t> </a:t>
            </a:r>
            <a:r>
              <a:rPr lang="ru-RU" dirty="0" err="1"/>
              <a:t>happens</a:t>
            </a:r>
            <a:r>
              <a:rPr lang="ru-RU" dirty="0"/>
              <a:t> </a:t>
            </a:r>
            <a:r>
              <a:rPr lang="ru-RU" dirty="0" err="1"/>
              <a:t>if</a:t>
            </a:r>
            <a:r>
              <a:rPr lang="ru-RU" dirty="0"/>
              <a:t> </a:t>
            </a:r>
            <a:r>
              <a:rPr lang="ru-RU" dirty="0" err="1"/>
              <a:t>change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order</a:t>
            </a:r>
            <a:r>
              <a:rPr lang="ru-RU" dirty="0" smtClean="0"/>
              <a:t>?  </a:t>
            </a:r>
            <a:r>
              <a:rPr lang="en-US" dirty="0" smtClean="0"/>
              <a:t>Does o</a:t>
            </a:r>
            <a:r>
              <a:rPr lang="ru-RU" dirty="0" err="1" smtClean="0"/>
              <a:t>rder</a:t>
            </a:r>
            <a:r>
              <a:rPr lang="ru-RU" dirty="0" smtClean="0"/>
              <a:t> </a:t>
            </a:r>
            <a:r>
              <a:rPr lang="ru-RU" dirty="0" err="1" smtClean="0"/>
              <a:t>matter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1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algorithms be combined to create something bigger and more complex?</a:t>
            </a:r>
          </a:p>
          <a:p>
            <a:endParaRPr lang="en-US" dirty="0"/>
          </a:p>
          <a:p>
            <a:r>
              <a:rPr lang="en-US" dirty="0" smtClean="0"/>
              <a:t>How would you make an origami Pikachu?</a:t>
            </a:r>
          </a:p>
          <a:p>
            <a:endParaRPr lang="en-US" dirty="0"/>
          </a:p>
        </p:txBody>
      </p:sp>
      <p:pic>
        <p:nvPicPr>
          <p:cNvPr id="4" name="Picture 3" descr="origami_pikachu_by_mamottor-d4uiw2o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 t="-259" r="28036" b="18393"/>
          <a:stretch/>
        </p:blipFill>
        <p:spPr>
          <a:xfrm>
            <a:off x="3048000" y="3886200"/>
            <a:ext cx="2095340" cy="271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9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www.origami-instructions.com</a:t>
            </a:r>
            <a:endParaRPr lang="en-US" dirty="0"/>
          </a:p>
        </p:txBody>
      </p:sp>
      <p:pic>
        <p:nvPicPr>
          <p:cNvPr id="5" name="Picture 4" descr="Screen Shot 2013-07-13 at 8.28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20890" r="1519" b="5519"/>
          <a:stretch/>
        </p:blipFill>
        <p:spPr>
          <a:xfrm>
            <a:off x="1269943" y="1432650"/>
            <a:ext cx="6675344" cy="504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2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3-07-13 at 8.30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t="19703" r="467" b="12166"/>
          <a:stretch/>
        </p:blipFill>
        <p:spPr>
          <a:xfrm>
            <a:off x="990600" y="1066800"/>
            <a:ext cx="7041725" cy="52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9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a Pikachu you have to:</a:t>
            </a:r>
          </a:p>
          <a:p>
            <a:pPr lvl="1"/>
            <a:r>
              <a:rPr lang="en-US" dirty="0" smtClean="0"/>
              <a:t>Make the first 5 steps of the inflatable rabbit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To make the Inflatable Rabbit you have to:</a:t>
            </a:r>
          </a:p>
          <a:p>
            <a:pPr lvl="1"/>
            <a:r>
              <a:rPr lang="en-US" dirty="0" smtClean="0"/>
              <a:t>Make the </a:t>
            </a:r>
            <a:r>
              <a:rPr lang="en-US" dirty="0" err="1" smtClean="0"/>
              <a:t>Waterbomb</a:t>
            </a:r>
            <a:r>
              <a:rPr lang="en-US" dirty="0" smtClean="0"/>
              <a:t> Base</a:t>
            </a:r>
          </a:p>
          <a:p>
            <a:pPr lvl="1"/>
            <a:endParaRPr lang="en-US" dirty="0"/>
          </a:p>
          <a:p>
            <a:r>
              <a:rPr lang="en-US" dirty="0" smtClean="0"/>
              <a:t>Why so many levels?  </a:t>
            </a:r>
          </a:p>
          <a:p>
            <a:r>
              <a:rPr lang="en-US" dirty="0" smtClean="0"/>
              <a:t>Why not repeat instructions?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1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Have you ever made an origami animal?  </a:t>
            </a:r>
            <a:endParaRPr lang="en-US" dirty="0"/>
          </a:p>
        </p:txBody>
      </p:sp>
      <p:pic>
        <p:nvPicPr>
          <p:cNvPr id="5" name="Picture 4" descr="elephant_and_giraff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5807" r="1210" b="4518"/>
          <a:stretch/>
        </p:blipFill>
        <p:spPr>
          <a:xfrm>
            <a:off x="304800" y="2542185"/>
            <a:ext cx="3956363" cy="4281672"/>
          </a:xfrm>
          <a:prstGeom prst="rect">
            <a:avLst/>
          </a:prstGeom>
        </p:spPr>
      </p:pic>
      <p:pic>
        <p:nvPicPr>
          <p:cNvPr id="6" name="Picture 5" descr="arts-origami-beav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" t="16009" b="21183"/>
          <a:stretch/>
        </p:blipFill>
        <p:spPr>
          <a:xfrm>
            <a:off x="4905535" y="4871825"/>
            <a:ext cx="4235497" cy="1986175"/>
          </a:xfrm>
          <a:prstGeom prst="rect">
            <a:avLst/>
          </a:prstGeom>
        </p:spPr>
      </p:pic>
      <p:pic>
        <p:nvPicPr>
          <p:cNvPr id="4" name="Picture 3" descr="origami-frog_38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7275" r="21391"/>
          <a:stretch/>
        </p:blipFill>
        <p:spPr>
          <a:xfrm>
            <a:off x="4495800" y="2514600"/>
            <a:ext cx="3647017" cy="246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1828800"/>
            <a:ext cx="1532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frog?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828800"/>
            <a:ext cx="1259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How?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452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Combining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patterns are recognized </a:t>
            </a:r>
          </a:p>
          <a:p>
            <a:r>
              <a:rPr lang="en-US" dirty="0" smtClean="0"/>
              <a:t>Consistency</a:t>
            </a:r>
          </a:p>
          <a:p>
            <a:r>
              <a:rPr lang="en-US" dirty="0" smtClean="0"/>
              <a:t>No need to repeat – less work</a:t>
            </a:r>
          </a:p>
          <a:p>
            <a:r>
              <a:rPr lang="en-US" dirty="0" smtClean="0"/>
              <a:t>Reusability</a:t>
            </a:r>
          </a:p>
          <a:p>
            <a:r>
              <a:rPr lang="en-US" dirty="0" smtClean="0"/>
              <a:t>Easier to change</a:t>
            </a:r>
          </a:p>
        </p:txBody>
      </p:sp>
    </p:spTree>
    <p:extLst>
      <p:ext uri="{BB962C8B-B14F-4D97-AF65-F5344CB8AC3E}">
        <p14:creationId xmlns:p14="http://schemas.microsoft.com/office/powerpoint/2010/main" val="100236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from Pictures: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one sheet of the origami paper you have, create the animal from the pictorial instructions you were given.</a:t>
            </a:r>
          </a:p>
          <a:p>
            <a:r>
              <a:rPr lang="en-US" dirty="0" smtClean="0"/>
              <a:t>Your </a:t>
            </a:r>
            <a:r>
              <a:rPr lang="en-US" dirty="0" smtClean="0"/>
              <a:t>friend </a:t>
            </a:r>
            <a:r>
              <a:rPr lang="en-US" dirty="0" smtClean="0"/>
              <a:t>will be creating a different animal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Don’t Peek!!!</a:t>
            </a:r>
          </a:p>
          <a:p>
            <a:r>
              <a:rPr lang="en-US" dirty="0" smtClean="0"/>
              <a:t>Don’t tell!!!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7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it easy to make your animal?</a:t>
            </a:r>
          </a:p>
          <a:p>
            <a:r>
              <a:rPr lang="en-US" dirty="0" smtClean="0"/>
              <a:t>Were your instructions detailed enough?</a:t>
            </a:r>
          </a:p>
          <a:p>
            <a:r>
              <a:rPr lang="en-US" dirty="0" smtClean="0"/>
              <a:t>What is missing?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2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Detailed Instructions: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instructions in words, to create your origami animal.</a:t>
            </a:r>
          </a:p>
          <a:p>
            <a:r>
              <a:rPr lang="en-US" dirty="0" smtClean="0"/>
              <a:t>You can not use any pictures or diagrams.</a:t>
            </a:r>
          </a:p>
          <a:p>
            <a:r>
              <a:rPr lang="en-US" dirty="0" smtClean="0"/>
              <a:t>Be exact and detailed.</a:t>
            </a:r>
          </a:p>
          <a:p>
            <a:endParaRPr lang="en-US" dirty="0"/>
          </a:p>
          <a:p>
            <a:r>
              <a:rPr lang="en-US" dirty="0" smtClean="0"/>
              <a:t>You </a:t>
            </a:r>
            <a:r>
              <a:rPr lang="en-US" dirty="0" smtClean="0"/>
              <a:t>should </a:t>
            </a:r>
            <a:r>
              <a:rPr lang="en-US" dirty="0" smtClean="0"/>
              <a:t>work alone </a:t>
            </a:r>
            <a:r>
              <a:rPr lang="en-US" dirty="0" smtClean="0"/>
              <a:t>to </a:t>
            </a:r>
            <a:r>
              <a:rPr lang="en-US" dirty="0" smtClean="0"/>
              <a:t>complete this 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85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From </a:t>
            </a:r>
            <a:r>
              <a:rPr lang="en-US" dirty="0" smtClean="0"/>
              <a:t>Friend’s </a:t>
            </a:r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Swap instructions with your </a:t>
            </a:r>
            <a:r>
              <a:rPr lang="en-US" dirty="0" smtClean="0"/>
              <a:t>partner</a:t>
            </a:r>
            <a:r>
              <a:rPr lang="en-US" dirty="0" smtClean="0"/>
              <a:t> </a:t>
            </a:r>
            <a:r>
              <a:rPr lang="en-US" dirty="0" smtClean="0"/>
              <a:t>(who has the other animal)</a:t>
            </a:r>
          </a:p>
          <a:p>
            <a:r>
              <a:rPr lang="en-US" dirty="0" smtClean="0"/>
              <a:t>Create the animal using their instructions</a:t>
            </a:r>
          </a:p>
          <a:p>
            <a:endParaRPr lang="en-US" dirty="0"/>
          </a:p>
          <a:p>
            <a:r>
              <a:rPr lang="en-US" dirty="0" smtClean="0"/>
              <a:t>What is it???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4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1:  Make a frog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85" y="1295400"/>
            <a:ext cx="6629400" cy="5196332"/>
          </a:xfrm>
        </p:spPr>
      </p:pic>
      <p:sp>
        <p:nvSpPr>
          <p:cNvPr id="5" name="Rectangle 4"/>
          <p:cNvSpPr/>
          <p:nvPr/>
        </p:nvSpPr>
        <p:spPr>
          <a:xfrm>
            <a:off x="1219200" y="4005364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40386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5643" y="4037790"/>
            <a:ext cx="1981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3998879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60960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9400" y="5911174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9043" y="5911174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5905500"/>
            <a:ext cx="1905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1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2:  Make a dog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28646" r="3371" b="28645"/>
          <a:stretch/>
        </p:blipFill>
        <p:spPr bwMode="auto">
          <a:xfrm>
            <a:off x="0" y="1890963"/>
            <a:ext cx="9087851" cy="330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3441032"/>
            <a:ext cx="8458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6096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5791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http://www.origami-fun.com/origami-talking-dog.html</a:t>
            </a:r>
          </a:p>
        </p:txBody>
      </p:sp>
    </p:spTree>
    <p:extLst>
      <p:ext uri="{BB962C8B-B14F-4D97-AF65-F5344CB8AC3E}">
        <p14:creationId xmlns:p14="http://schemas.microsoft.com/office/powerpoint/2010/main" val="271567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yours turn out?</a:t>
            </a:r>
            <a:endParaRPr lang="en-US" dirty="0"/>
          </a:p>
        </p:txBody>
      </p:sp>
      <p:pic>
        <p:nvPicPr>
          <p:cNvPr id="5" name="Picture 4" descr="Origam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0" t="3560" r="3672" b="6706"/>
          <a:stretch/>
        </p:blipFill>
        <p:spPr>
          <a:xfrm>
            <a:off x="533400" y="2209800"/>
            <a:ext cx="4236198" cy="3450784"/>
          </a:xfrm>
          <a:prstGeom prst="rect">
            <a:avLst/>
          </a:prstGeom>
        </p:spPr>
      </p:pic>
      <p:pic>
        <p:nvPicPr>
          <p:cNvPr id="6" name="Picture 5" descr="OrigamiSho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3" t="30861" r="2934" b="16677"/>
          <a:stretch/>
        </p:blipFill>
        <p:spPr>
          <a:xfrm>
            <a:off x="5334000" y="1371600"/>
            <a:ext cx="3462856" cy="2666322"/>
          </a:xfrm>
          <a:prstGeom prst="rect">
            <a:avLst/>
          </a:prstGeom>
        </p:spPr>
      </p:pic>
      <p:pic>
        <p:nvPicPr>
          <p:cNvPr id="4" name="Picture 3" descr="p503031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9" t="23928" r="18713" b="17585"/>
          <a:stretch/>
        </p:blipFill>
        <p:spPr>
          <a:xfrm>
            <a:off x="4114800" y="4114800"/>
            <a:ext cx="3609740" cy="25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9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478</Words>
  <Application>Microsoft Macintosh PowerPoint</Application>
  <PresentationFormat>On-screen Show (4:3)</PresentationFormat>
  <Paragraphs>74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Origami Algorithms</vt:lpstr>
      <vt:lpstr>Introduction:</vt:lpstr>
      <vt:lpstr>Create from Pictures:</vt:lpstr>
      <vt:lpstr>Discussion:</vt:lpstr>
      <vt:lpstr>Write Detailed Instructions:</vt:lpstr>
      <vt:lpstr>Create From Friend’s Instructions</vt:lpstr>
      <vt:lpstr>Group 1:  Make a frog</vt:lpstr>
      <vt:lpstr>Group 2:  Make a dog</vt:lpstr>
      <vt:lpstr>PowerPoint Presentation</vt:lpstr>
      <vt:lpstr>Discuss Need for a Common Language:</vt:lpstr>
      <vt:lpstr>Develop a Common Language:</vt:lpstr>
      <vt:lpstr>PowerPoint Presentation</vt:lpstr>
      <vt:lpstr>PowerPoint Presentation</vt:lpstr>
      <vt:lpstr>PowerPoint Presentation</vt:lpstr>
      <vt:lpstr>Conclusion/ Discussion: </vt:lpstr>
      <vt:lpstr>Combining Algorithms</vt:lpstr>
      <vt:lpstr>From www.origami-instructions.com</vt:lpstr>
      <vt:lpstr>PowerPoint Presentation</vt:lpstr>
      <vt:lpstr>PowerPoint Presentation</vt:lpstr>
      <vt:lpstr>Advantages of Combining Algorithms</vt:lpstr>
    </vt:vector>
  </TitlesOfParts>
  <Company>Alabama School of Fine Arts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</dc:title>
  <dc:creator>Carol Yarbrough</dc:creator>
  <cp:lastModifiedBy>Carol Yarbrough</cp:lastModifiedBy>
  <cp:revision>18</cp:revision>
  <cp:lastPrinted>2013-06-24T17:25:01Z</cp:lastPrinted>
  <dcterms:created xsi:type="dcterms:W3CDTF">2013-02-19T13:37:47Z</dcterms:created>
  <dcterms:modified xsi:type="dcterms:W3CDTF">2015-06-24T02:18:32Z</dcterms:modified>
</cp:coreProperties>
</file>