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363C0-5C59-46C2-AB85-9DC27EDA128D}" type="datetimeFigureOut">
              <a:rPr lang="it-IT" smtClean="0"/>
              <a:pPr/>
              <a:t>08/03/2017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E83F-91E3-45FF-B834-46152560A0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363C0-5C59-46C2-AB85-9DC27EDA128D}" type="datetimeFigureOut">
              <a:rPr lang="it-IT" smtClean="0"/>
              <a:pPr/>
              <a:t>08/03/2017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E83F-91E3-45FF-B834-46152560A0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363C0-5C59-46C2-AB85-9DC27EDA128D}" type="datetimeFigureOut">
              <a:rPr lang="it-IT" smtClean="0"/>
              <a:pPr/>
              <a:t>08/03/2017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E83F-91E3-45FF-B834-46152560A0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363C0-5C59-46C2-AB85-9DC27EDA128D}" type="datetimeFigureOut">
              <a:rPr lang="it-IT" smtClean="0"/>
              <a:pPr/>
              <a:t>08/03/2017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E83F-91E3-45FF-B834-46152560A0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363C0-5C59-46C2-AB85-9DC27EDA128D}" type="datetimeFigureOut">
              <a:rPr lang="it-IT" smtClean="0"/>
              <a:pPr/>
              <a:t>08/03/2017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E83F-91E3-45FF-B834-46152560A0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363C0-5C59-46C2-AB85-9DC27EDA128D}" type="datetimeFigureOut">
              <a:rPr lang="it-IT" smtClean="0"/>
              <a:pPr/>
              <a:t>08/03/2017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E83F-91E3-45FF-B834-46152560A0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363C0-5C59-46C2-AB85-9DC27EDA128D}" type="datetimeFigureOut">
              <a:rPr lang="it-IT" smtClean="0"/>
              <a:pPr/>
              <a:t>08/03/2017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E83F-91E3-45FF-B834-46152560A0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363C0-5C59-46C2-AB85-9DC27EDA128D}" type="datetimeFigureOut">
              <a:rPr lang="it-IT" smtClean="0"/>
              <a:pPr/>
              <a:t>08/03/2017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E83F-91E3-45FF-B834-46152560A0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363C0-5C59-46C2-AB85-9DC27EDA128D}" type="datetimeFigureOut">
              <a:rPr lang="it-IT" smtClean="0"/>
              <a:pPr/>
              <a:t>08/03/2017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E83F-91E3-45FF-B834-46152560A0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363C0-5C59-46C2-AB85-9DC27EDA128D}" type="datetimeFigureOut">
              <a:rPr lang="it-IT" smtClean="0"/>
              <a:pPr/>
              <a:t>08/03/2017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E83F-91E3-45FF-B834-46152560A0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363C0-5C59-46C2-AB85-9DC27EDA128D}" type="datetimeFigureOut">
              <a:rPr lang="it-IT" smtClean="0"/>
              <a:pPr/>
              <a:t>08/03/2017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E83F-91E3-45FF-B834-46152560A0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363C0-5C59-46C2-AB85-9DC27EDA128D}" type="datetimeFigureOut">
              <a:rPr lang="it-IT" smtClean="0"/>
              <a:pPr/>
              <a:t>08/03/2017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7E83F-91E3-45FF-B834-46152560A02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cnicadellascuola.it/archivio/item/25605-coding,-giannini-60-ore-alla-primaria-dal-2017,-ogni-alunno-imparera-a-programmar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mtClean="0"/>
              <a:t>Aggiornamento Scuole Chivasso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parte II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 smtClean="0"/>
              <a:t> “Dal prossimo anno tutte le scuole primarie avranno la possibilità di fare 60 ore all'anno di </a:t>
            </a:r>
            <a:r>
              <a:rPr lang="it-IT" dirty="0" err="1" smtClean="0"/>
              <a:t>coding</a:t>
            </a:r>
            <a:r>
              <a:rPr lang="it-IT" dirty="0" smtClean="0"/>
              <a:t>”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>
                <a:hlinkClick r:id="rId2"/>
              </a:rPr>
              <a:t>http://www.tecnicadellascuola.it/archivio/item/25605-coding,-giannini-60-ore-alla-primaria-dal-2017,</a:t>
            </a:r>
            <a:r>
              <a:rPr lang="it-IT" dirty="0" err="1" smtClean="0">
                <a:hlinkClick r:id="rId2"/>
              </a:rPr>
              <a:t>-ogni-alunno-imparera-a-programmare</a:t>
            </a:r>
            <a:r>
              <a:rPr lang="it-IT" dirty="0" smtClean="0">
                <a:hlinkClick r:id="rId2"/>
              </a:rPr>
              <a:t>.html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La ministra Giannini: "Per questo obiettivo abbiamo destinato 100 milioni di euro“  di questi 65 milioni andranno al primo ciclo. Altri 35 alla secondaria di secondo grado.</a:t>
            </a:r>
          </a:p>
          <a:p>
            <a:endParaRPr lang="it-IT" dirty="0"/>
          </a:p>
          <a:p>
            <a:r>
              <a:rPr lang="it-IT" dirty="0" smtClean="0"/>
              <a:t> possibilità </a:t>
            </a:r>
            <a:r>
              <a:rPr lang="it-IT" dirty="0" err="1" smtClean="0"/>
              <a:t>diventerá</a:t>
            </a:r>
            <a:r>
              <a:rPr lang="it-IT" dirty="0" smtClean="0"/>
              <a:t> obbligo: prepariamoci</a:t>
            </a:r>
            <a:br>
              <a:rPr lang="it-IT" dirty="0" smtClean="0"/>
            </a:br>
            <a:endParaRPr lang="it-IT" dirty="0"/>
          </a:p>
          <a:p>
            <a:r>
              <a:rPr lang="it-IT" dirty="0" smtClean="0"/>
              <a:t>alternanza scuola/lavoro  un po' come animatore digitale: bisogna interpretare anche relativamente al contesto</a:t>
            </a:r>
            <a:br>
              <a:rPr lang="it-IT" dirty="0" smtClean="0"/>
            </a:br>
            <a:r>
              <a:rPr lang="it-IT" dirty="0" smtClean="0"/>
              <a:t>Esempi </a:t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634082"/>
          </a:xfrm>
        </p:spPr>
        <p:txBody>
          <a:bodyPr>
            <a:noAutofit/>
          </a:bodyPr>
          <a:lstStyle/>
          <a:p>
            <a:pPr algn="l"/>
            <a:r>
              <a:rPr lang="it-IT" sz="3600" i="1" dirty="0" smtClean="0"/>
              <a:t>dai giornali:</a:t>
            </a:r>
            <a:endParaRPr lang="it-IT" sz="3600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it-IT" altLang="it-IT" sz="2800" dirty="0" smtClean="0"/>
              <a:t>«Le competenze informatiche sono basilari per mantenere e accrescere la competitività della UE» (Jean Claude </a:t>
            </a:r>
            <a:r>
              <a:rPr lang="it-IT" altLang="it-IT" sz="2800" dirty="0" err="1" smtClean="0"/>
              <a:t>Juncker</a:t>
            </a:r>
            <a:r>
              <a:rPr lang="it-IT" altLang="it-IT" sz="2800" dirty="0" smtClean="0"/>
              <a:t>, febbraio 2016) </a:t>
            </a:r>
          </a:p>
          <a:p>
            <a:pPr>
              <a:buNone/>
            </a:pPr>
            <a:endParaRPr lang="it-IT" altLang="it-IT" sz="2800" dirty="0" smtClean="0"/>
          </a:p>
          <a:p>
            <a:r>
              <a:rPr lang="it-IT" altLang="it-IT" sz="2800" dirty="0" smtClean="0"/>
              <a:t>i 10 lavori più richiesti nel 2015 non erano presenti nel 2010</a:t>
            </a:r>
          </a:p>
          <a:p>
            <a:endParaRPr lang="it-IT" altLang="it-IT" sz="2800" dirty="0" smtClean="0"/>
          </a:p>
          <a:p>
            <a:r>
              <a:rPr lang="en-US" altLang="it-IT" sz="2800" dirty="0" err="1" smtClean="0"/>
              <a:t>Gli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scenari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che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vediamo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intorno</a:t>
            </a:r>
            <a:r>
              <a:rPr lang="en-US" altLang="it-IT" sz="2800" dirty="0" smtClean="0"/>
              <a:t> a </a:t>
            </a:r>
            <a:r>
              <a:rPr lang="en-US" altLang="it-IT" sz="2800" dirty="0" err="1" smtClean="0"/>
              <a:t>noi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suggeriscono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che</a:t>
            </a:r>
            <a:r>
              <a:rPr lang="en-US" altLang="it-IT" sz="2800" dirty="0" smtClean="0"/>
              <a:t> per </a:t>
            </a:r>
            <a:r>
              <a:rPr lang="en-US" altLang="it-IT" sz="2800" dirty="0" err="1" smtClean="0"/>
              <a:t>il</a:t>
            </a:r>
            <a:r>
              <a:rPr lang="en-US" altLang="it-IT" sz="2800" dirty="0" smtClean="0"/>
              <a:t> 2020</a:t>
            </a:r>
          </a:p>
          <a:p>
            <a:pPr lvl="1"/>
            <a:r>
              <a:rPr lang="en-US" altLang="it-IT" sz="2900" dirty="0" err="1" smtClean="0"/>
              <a:t>crescerà</a:t>
            </a:r>
            <a:r>
              <a:rPr lang="en-US" altLang="it-IT" sz="2900" dirty="0" smtClean="0"/>
              <a:t> del 44% </a:t>
            </a:r>
            <a:r>
              <a:rPr lang="en-US" altLang="it-IT" sz="2900" dirty="0" err="1" smtClean="0"/>
              <a:t>rispetto</a:t>
            </a:r>
            <a:r>
              <a:rPr lang="en-US" altLang="it-IT" sz="2900" dirty="0" smtClean="0"/>
              <a:t>  al 2011  </a:t>
            </a:r>
            <a:r>
              <a:rPr lang="en-US" altLang="it-IT" sz="2900" dirty="0" err="1" smtClean="0"/>
              <a:t>il</a:t>
            </a:r>
            <a:r>
              <a:rPr lang="en-US" altLang="it-IT" sz="2900" dirty="0" smtClean="0"/>
              <a:t> </a:t>
            </a:r>
            <a:r>
              <a:rPr lang="en-US" altLang="it-IT" sz="2900" dirty="0" err="1" smtClean="0"/>
              <a:t>numero</a:t>
            </a:r>
            <a:r>
              <a:rPr lang="en-US" altLang="it-IT" sz="2900" dirty="0" smtClean="0"/>
              <a:t> </a:t>
            </a:r>
            <a:r>
              <a:rPr lang="en-US" altLang="it-IT" sz="2900" dirty="0" err="1" smtClean="0"/>
              <a:t>di</a:t>
            </a:r>
            <a:r>
              <a:rPr lang="en-US" altLang="it-IT" sz="2900" dirty="0" smtClean="0"/>
              <a:t> </a:t>
            </a:r>
            <a:r>
              <a:rPr lang="en-US" altLang="it-IT" sz="2900" dirty="0" err="1" smtClean="0"/>
              <a:t>lavori</a:t>
            </a:r>
            <a:r>
              <a:rPr lang="en-US" altLang="it-IT" sz="2900" dirty="0" smtClean="0"/>
              <a:t> </a:t>
            </a:r>
            <a:r>
              <a:rPr lang="en-US" altLang="it-IT" sz="2900" dirty="0" err="1" smtClean="0"/>
              <a:t>legati</a:t>
            </a:r>
            <a:r>
              <a:rPr lang="en-US" altLang="it-IT" sz="2900" dirty="0" smtClean="0"/>
              <a:t> </a:t>
            </a:r>
            <a:r>
              <a:rPr lang="en-US" altLang="it-IT" sz="2900" dirty="0" err="1" smtClean="0"/>
              <a:t>alla</a:t>
            </a:r>
            <a:r>
              <a:rPr lang="en-US" altLang="it-IT" sz="2900" dirty="0" smtClean="0"/>
              <a:t> </a:t>
            </a:r>
            <a:r>
              <a:rPr lang="en-US" altLang="it-IT" sz="2900" dirty="0" err="1" smtClean="0"/>
              <a:t>gestione</a:t>
            </a:r>
            <a:r>
              <a:rPr lang="en-US" altLang="it-IT" sz="2900" dirty="0" smtClean="0"/>
              <a:t>, </a:t>
            </a:r>
            <a:r>
              <a:rPr lang="en-US" altLang="it-IT" sz="2900" dirty="0" err="1" smtClean="0"/>
              <a:t>alle</a:t>
            </a:r>
            <a:r>
              <a:rPr lang="en-US" altLang="it-IT" sz="2900" dirty="0" smtClean="0"/>
              <a:t> </a:t>
            </a:r>
            <a:r>
              <a:rPr lang="en-US" altLang="it-IT" sz="2900" dirty="0" err="1" smtClean="0"/>
              <a:t>architetture</a:t>
            </a:r>
            <a:r>
              <a:rPr lang="en-US" altLang="it-IT" sz="2900" dirty="0" smtClean="0"/>
              <a:t> e al </a:t>
            </a:r>
            <a:r>
              <a:rPr lang="en-US" altLang="it-IT" sz="2900" dirty="0" err="1" smtClean="0"/>
              <a:t>analisi</a:t>
            </a:r>
            <a:r>
              <a:rPr lang="en-US" altLang="it-IT" sz="2900" dirty="0" smtClean="0"/>
              <a:t> </a:t>
            </a:r>
            <a:r>
              <a:rPr lang="en-US" altLang="it-IT" sz="2900" dirty="0" err="1" smtClean="0"/>
              <a:t>di</a:t>
            </a:r>
            <a:r>
              <a:rPr lang="en-US" altLang="it-IT" sz="2900" dirty="0" smtClean="0"/>
              <a:t> </a:t>
            </a:r>
            <a:r>
              <a:rPr lang="en-US" altLang="it-IT" sz="2900" dirty="0" err="1" smtClean="0"/>
              <a:t>problemi</a:t>
            </a:r>
            <a:r>
              <a:rPr lang="en-US" altLang="it-IT" sz="2900" dirty="0" smtClean="0"/>
              <a:t> </a:t>
            </a:r>
            <a:r>
              <a:rPr lang="en-US" altLang="it-IT" sz="2900" dirty="0" err="1" smtClean="0"/>
              <a:t>nell’ICT</a:t>
            </a:r>
            <a:r>
              <a:rPr lang="en-US" altLang="it-IT" sz="2900" dirty="0" smtClean="0"/>
              <a:t>, </a:t>
            </a:r>
          </a:p>
          <a:p>
            <a:pPr lvl="1"/>
            <a:r>
              <a:rPr lang="en-US" altLang="it-IT" sz="2900" dirty="0" err="1" smtClean="0"/>
              <a:t>crescerà</a:t>
            </a:r>
            <a:r>
              <a:rPr lang="en-US" altLang="it-IT" sz="2900" dirty="0" smtClean="0"/>
              <a:t> del 16%  </a:t>
            </a:r>
            <a:r>
              <a:rPr lang="en-US" altLang="it-IT" sz="2900" dirty="0" err="1" smtClean="0"/>
              <a:t>il</a:t>
            </a:r>
            <a:r>
              <a:rPr lang="en-US" altLang="it-IT" sz="2900" dirty="0" smtClean="0"/>
              <a:t> </a:t>
            </a:r>
            <a:r>
              <a:rPr lang="en-US" altLang="it-IT" sz="2900" dirty="0" err="1" smtClean="0"/>
              <a:t>numero</a:t>
            </a:r>
            <a:r>
              <a:rPr lang="en-US" altLang="it-IT" sz="2900" dirty="0" smtClean="0"/>
              <a:t> </a:t>
            </a:r>
            <a:r>
              <a:rPr lang="en-US" altLang="it-IT" sz="2900" dirty="0" err="1" smtClean="0"/>
              <a:t>di</a:t>
            </a:r>
            <a:r>
              <a:rPr lang="en-US" altLang="it-IT" sz="2900" dirty="0" smtClean="0"/>
              <a:t> </a:t>
            </a:r>
            <a:r>
              <a:rPr lang="en-US" altLang="it-IT" sz="2900" dirty="0" err="1" smtClean="0"/>
              <a:t>lavori</a:t>
            </a:r>
            <a:r>
              <a:rPr lang="en-US" altLang="it-IT" sz="2900" dirty="0" smtClean="0"/>
              <a:t> </a:t>
            </a:r>
            <a:r>
              <a:rPr lang="en-US" altLang="it-IT" sz="2900" dirty="0" err="1" smtClean="0"/>
              <a:t>di</a:t>
            </a:r>
            <a:r>
              <a:rPr lang="en-US" altLang="it-IT" sz="2900" dirty="0" smtClean="0"/>
              <a:t> </a:t>
            </a:r>
            <a:r>
              <a:rPr lang="en-US" altLang="it-IT" sz="2900" dirty="0" err="1" smtClean="0"/>
              <a:t>tipo</a:t>
            </a:r>
            <a:r>
              <a:rPr lang="en-US" altLang="it-IT" sz="2900" dirty="0" smtClean="0"/>
              <a:t> </a:t>
            </a:r>
            <a:r>
              <a:rPr lang="en-US" altLang="it-IT" sz="2900" dirty="0" err="1" smtClean="0"/>
              <a:t>professionale</a:t>
            </a:r>
            <a:r>
              <a:rPr lang="en-US" altLang="it-IT" sz="2900" dirty="0" smtClean="0"/>
              <a:t> in </a:t>
            </a:r>
            <a:r>
              <a:rPr lang="en-US" altLang="it-IT" sz="2900" dirty="0" err="1" smtClean="0"/>
              <a:t>genere</a:t>
            </a:r>
            <a:endParaRPr lang="en-US" altLang="it-IT" sz="2900" dirty="0" smtClean="0"/>
          </a:p>
          <a:p>
            <a:pPr lvl="1"/>
            <a:r>
              <a:rPr lang="en-US" altLang="it-IT" sz="2900" dirty="0" err="1" smtClean="0"/>
              <a:t>mentre</a:t>
            </a:r>
            <a:r>
              <a:rPr lang="en-US" altLang="it-IT" sz="2900" dirty="0" smtClean="0"/>
              <a:t> </a:t>
            </a:r>
            <a:r>
              <a:rPr lang="en-US" altLang="it-IT" sz="2900" dirty="0" err="1" smtClean="0"/>
              <a:t>quello</a:t>
            </a:r>
            <a:r>
              <a:rPr lang="en-US" altLang="it-IT" sz="2900" dirty="0" smtClean="0"/>
              <a:t> </a:t>
            </a:r>
            <a:r>
              <a:rPr lang="en-US" altLang="it-IT" sz="2900" dirty="0" err="1" smtClean="0"/>
              <a:t>dei</a:t>
            </a:r>
            <a:r>
              <a:rPr lang="en-US" altLang="it-IT" sz="2900" dirty="0" smtClean="0"/>
              <a:t> </a:t>
            </a:r>
            <a:r>
              <a:rPr lang="en-US" altLang="it-IT" sz="2900" dirty="0" err="1" smtClean="0"/>
              <a:t>lavori</a:t>
            </a:r>
            <a:r>
              <a:rPr lang="en-US" altLang="it-IT" sz="2900" dirty="0" smtClean="0"/>
              <a:t> </a:t>
            </a:r>
            <a:r>
              <a:rPr lang="en-US" altLang="it-IT" sz="2900" dirty="0" err="1" smtClean="0"/>
              <a:t>di</a:t>
            </a:r>
            <a:r>
              <a:rPr lang="en-US" altLang="it-IT" sz="2900" dirty="0" smtClean="0"/>
              <a:t> </a:t>
            </a:r>
            <a:r>
              <a:rPr lang="en-US" altLang="it-IT" sz="2900" dirty="0" err="1" smtClean="0"/>
              <a:t>tipo</a:t>
            </a:r>
            <a:r>
              <a:rPr lang="en-US" altLang="it-IT" sz="2900" dirty="0" smtClean="0"/>
              <a:t> </a:t>
            </a:r>
            <a:r>
              <a:rPr lang="en-US" altLang="it-IT" sz="2900" dirty="0" err="1" smtClean="0"/>
              <a:t>tecnico</a:t>
            </a:r>
            <a:r>
              <a:rPr lang="en-US" altLang="it-IT" sz="2900" dirty="0" smtClean="0"/>
              <a:t> </a:t>
            </a:r>
            <a:r>
              <a:rPr lang="en-US" altLang="it-IT" sz="2900" dirty="0" err="1" smtClean="0"/>
              <a:t>continuerà</a:t>
            </a:r>
            <a:r>
              <a:rPr lang="en-US" altLang="it-IT" sz="2900" dirty="0" smtClean="0"/>
              <a:t> a </a:t>
            </a:r>
            <a:r>
              <a:rPr lang="en-US" altLang="it-IT" sz="2900" dirty="0" err="1" smtClean="0"/>
              <a:t>diminuire</a:t>
            </a:r>
            <a:r>
              <a:rPr lang="en-US" altLang="it-IT" sz="2900" dirty="0" smtClean="0"/>
              <a:t> come </a:t>
            </a:r>
            <a:r>
              <a:rPr lang="en-US" altLang="it-IT" sz="2900" dirty="0" err="1" smtClean="0"/>
              <a:t>risultato</a:t>
            </a:r>
            <a:r>
              <a:rPr lang="en-US" altLang="it-IT" sz="2900" dirty="0" smtClean="0"/>
              <a:t> </a:t>
            </a:r>
            <a:r>
              <a:rPr lang="en-US" altLang="it-IT" sz="2900" dirty="0" err="1" smtClean="0"/>
              <a:t>di</a:t>
            </a:r>
            <a:r>
              <a:rPr lang="en-US" altLang="it-IT" sz="2900" dirty="0" smtClean="0"/>
              <a:t> </a:t>
            </a:r>
            <a:r>
              <a:rPr lang="en-US" altLang="it-IT" sz="2900" dirty="0" err="1" smtClean="0"/>
              <a:t>automazione</a:t>
            </a:r>
            <a:r>
              <a:rPr lang="en-US" altLang="it-IT" sz="2900" dirty="0" smtClean="0"/>
              <a:t>, </a:t>
            </a:r>
            <a:r>
              <a:rPr lang="en-US" altLang="it-IT" sz="2900" dirty="0" err="1" smtClean="0"/>
              <a:t>delocalizzazione</a:t>
            </a:r>
            <a:r>
              <a:rPr lang="en-US" altLang="it-IT" sz="2900" dirty="0" smtClean="0"/>
              <a:t> e </a:t>
            </a:r>
            <a:r>
              <a:rPr lang="en-US" altLang="it-IT" sz="2900" dirty="0" err="1" smtClean="0"/>
              <a:t>miglioramenti</a:t>
            </a:r>
            <a:r>
              <a:rPr lang="en-US" altLang="it-IT" sz="2900" dirty="0" smtClean="0"/>
              <a:t> </a:t>
            </a:r>
            <a:r>
              <a:rPr lang="en-US" altLang="it-IT" sz="2900" dirty="0" err="1" smtClean="0"/>
              <a:t>della</a:t>
            </a:r>
            <a:r>
              <a:rPr lang="en-US" altLang="it-IT" sz="2900" dirty="0" smtClean="0"/>
              <a:t> </a:t>
            </a:r>
            <a:r>
              <a:rPr lang="en-US" altLang="it-IT" sz="2900" dirty="0" err="1" smtClean="0"/>
              <a:t>produttività</a:t>
            </a:r>
            <a:r>
              <a:rPr lang="en-US" altLang="it-IT" sz="2900" dirty="0" smtClean="0"/>
              <a:t>. </a:t>
            </a:r>
            <a:endParaRPr lang="it-IT" altLang="it-IT" sz="2900" dirty="0" smtClean="0"/>
          </a:p>
          <a:p>
            <a:pPr>
              <a:buNone/>
            </a:pPr>
            <a:endParaRPr lang="it-IT" altLang="it-IT" sz="2800" dirty="0">
              <a:sym typeface="Wingdings" pitchFamily="2" charset="2"/>
            </a:endParaRPr>
          </a:p>
          <a:p>
            <a:pPr>
              <a:buNone/>
            </a:pPr>
            <a:r>
              <a:rPr lang="it-IT" altLang="it-IT" sz="3300" dirty="0" smtClean="0">
                <a:solidFill>
                  <a:srgbClr val="FF0000"/>
                </a:solidFill>
                <a:sym typeface="Wingdings" pitchFamily="2" charset="2"/>
              </a:rPr>
              <a:t> </a:t>
            </a:r>
            <a:r>
              <a:rPr lang="it-IT" altLang="it-IT" sz="3300" b="1" dirty="0" smtClean="0">
                <a:solidFill>
                  <a:srgbClr val="FF0000"/>
                </a:solidFill>
                <a:sym typeface="Wingdings" pitchFamily="2" charset="2"/>
              </a:rPr>
              <a:t>Quindi sono n</a:t>
            </a:r>
            <a:r>
              <a:rPr lang="it-IT" altLang="it-IT" sz="3300" b="1" dirty="0" smtClean="0">
                <a:solidFill>
                  <a:srgbClr val="FF0000"/>
                </a:solidFill>
              </a:rPr>
              <a:t>ecessarie una nuova formazione e una nuova cultura</a:t>
            </a:r>
          </a:p>
          <a:p>
            <a:endParaRPr lang="it-IT" altLang="it-IT" sz="2800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/>
              <a:t>I saperi dell’informatica</a:t>
            </a:r>
          </a:p>
        </p:txBody>
      </p:sp>
      <p:sp>
        <p:nvSpPr>
          <p:cNvPr id="38915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algn="l">
              <a:defRPr/>
            </a:pPr>
            <a:fld id="{5D062996-1748-4DCA-BC34-576B2BB297F2}" type="slidenum">
              <a:rPr lang="en-US" altLang="it-IT" smtClean="0"/>
              <a:pPr algn="l">
                <a:defRPr/>
              </a:pPr>
              <a:t>4</a:t>
            </a:fld>
            <a:endParaRPr lang="en-US" altLang="it-IT" sz="1400" smtClean="0"/>
          </a:p>
        </p:txBody>
      </p:sp>
      <p:pic>
        <p:nvPicPr>
          <p:cNvPr id="11268" name="Segnaposto contenuto 4" descr="Schermata 2015-02-22 alle 23.12.09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05000" y="1527175"/>
            <a:ext cx="5000625" cy="4327525"/>
          </a:xfrm>
        </p:spPr>
      </p:pic>
      <p:sp>
        <p:nvSpPr>
          <p:cNvPr id="11269" name="CasellaDiTesto 5"/>
          <p:cNvSpPr txBox="1">
            <a:spLocks noChangeArrowheads="1"/>
          </p:cNvSpPr>
          <p:nvPr/>
        </p:nvSpPr>
        <p:spPr bwMode="auto">
          <a:xfrm>
            <a:off x="5004048" y="4725144"/>
            <a:ext cx="13403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400" dirty="0" smtClean="0"/>
              <a:t>&amp; society</a:t>
            </a:r>
            <a:endParaRPr lang="it-IT" altLang="it-IT" sz="2400" dirty="0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148</Words>
  <Application>Microsoft Office PowerPoint</Application>
  <PresentationFormat>Presentazione su schermo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Aggiornamento Scuole Chivasso parte II</vt:lpstr>
      <vt:lpstr>Diapositiva 2</vt:lpstr>
      <vt:lpstr>dai giornali:</vt:lpstr>
      <vt:lpstr>I saperi dell’informatica</vt:lpstr>
    </vt:vector>
  </TitlesOfParts>
  <Company>Università di Torino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Dirigenti Chivasso parte III </dc:title>
  <dc:creator>Bdemo</dc:creator>
  <cp:lastModifiedBy>barbara</cp:lastModifiedBy>
  <cp:revision>10</cp:revision>
  <dcterms:created xsi:type="dcterms:W3CDTF">2016-11-29T14:08:45Z</dcterms:created>
  <dcterms:modified xsi:type="dcterms:W3CDTF">2017-03-07T23:24:16Z</dcterms:modified>
</cp:coreProperties>
</file>